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3.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4.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3"/>
  </p:notesMasterIdLst>
  <p:handoutMasterIdLst>
    <p:handoutMasterId r:id="rId24"/>
  </p:handoutMasterIdLst>
  <p:sldIdLst>
    <p:sldId id="533" r:id="rId5"/>
    <p:sldId id="512" r:id="rId6"/>
    <p:sldId id="522" r:id="rId7"/>
    <p:sldId id="523" r:id="rId8"/>
    <p:sldId id="513" r:id="rId9"/>
    <p:sldId id="514" r:id="rId10"/>
    <p:sldId id="534" r:id="rId11"/>
    <p:sldId id="517" r:id="rId12"/>
    <p:sldId id="532" r:id="rId13"/>
    <p:sldId id="519" r:id="rId14"/>
    <p:sldId id="520" r:id="rId15"/>
    <p:sldId id="521" r:id="rId16"/>
    <p:sldId id="526" r:id="rId17"/>
    <p:sldId id="527" r:id="rId18"/>
    <p:sldId id="528" r:id="rId19"/>
    <p:sldId id="529" r:id="rId20"/>
    <p:sldId id="530" r:id="rId21"/>
    <p:sldId id="531" r:id="rId22"/>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4" userDrawn="1">
          <p15:clr>
            <a:srgbClr val="A4A3A4"/>
          </p15:clr>
        </p15:guide>
        <p15:guide id="2" pos="2304"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usan Zaid" initials="SZ" lastIdx="89" clrIdx="0"/>
  <p:cmAuthor id="1" name="Susan" initials="S" lastIdx="36" clrIdx="1"/>
  <p:cmAuthor id="2" name="Matthew J. Poes" initials="MJP" lastIdx="34" clrIdx="2"/>
  <p:cmAuthor id="3" name="Kate Lyon" initials="KL" lastIdx="2" clrIdx="3"/>
  <p:cmAuthor id="4" name="Waidelich, Elisa J (DOH)" initials="EJW" lastIdx="6" clrIdx="4"/>
  <p:cmAuthor id="5" name="Mallory Quigley" initials="MQ" lastIdx="59" clrIdx="5">
    <p:extLst/>
  </p:cmAuthor>
  <p:cmAuthor id="6" name="Kassie Mae Miller" initials="KMM" lastIdx="28" clrIdx="6">
    <p:extLst/>
  </p:cmAuthor>
  <p:cmAuthor id="7" name="JBA" initials="JBA" lastIdx="10" clrIdx="7">
    <p:extLst/>
  </p:cmAuthor>
  <p:cmAuthor id="8" name="DOHVE" initials="DOHVE" lastIdx="6" clrIdx="8">
    <p:extLst/>
  </p:cmAuthor>
  <p:cmAuthor id="9" name="KM Miller" initials="DOHVE" lastIdx="24" clrIdx="9">
    <p:extLst/>
  </p:cmAuthor>
  <p:cmAuthor id="10" name="Julie Leis" initials="JL" lastIdx="39" clrIdx="10">
    <p:extLst/>
  </p:cmAuthor>
  <p:cmAuthor id="11" name="Mallory Quigley Clark" initials="MC" lastIdx="7" clrIdx="11">
    <p:extLst/>
  </p:cmAuthor>
  <p:cmAuthor id="12" name="Windows User" initials="ND" lastIdx="1" clrIdx="1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589C7"/>
    <a:srgbClr val="37537B"/>
    <a:srgbClr val="4D5B5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0029" autoAdjust="0"/>
    <p:restoredTop sz="85609" autoAdjust="0"/>
  </p:normalViewPr>
  <p:slideViewPr>
    <p:cSldViewPr snapToGrid="0">
      <p:cViewPr varScale="1">
        <p:scale>
          <a:sx n="94" d="100"/>
          <a:sy n="94" d="100"/>
        </p:scale>
        <p:origin x="1104" y="90"/>
      </p:cViewPr>
      <p:guideLst>
        <p:guide orient="horz" pos="2160"/>
        <p:guide pos="2880"/>
      </p:guideLst>
    </p:cSldViewPr>
  </p:slideViewPr>
  <p:notesTextViewPr>
    <p:cViewPr>
      <p:scale>
        <a:sx n="1" d="1"/>
        <a:sy n="1" d="1"/>
      </p:scale>
      <p:origin x="0" y="0"/>
    </p:cViewPr>
  </p:notesTextViewPr>
  <p:sorterViewPr>
    <p:cViewPr>
      <p:scale>
        <a:sx n="150" d="100"/>
        <a:sy n="150" d="100"/>
      </p:scale>
      <p:origin x="0" y="-10452"/>
    </p:cViewPr>
  </p:sorterViewPr>
  <p:notesViewPr>
    <p:cSldViewPr snapToGrid="0">
      <p:cViewPr>
        <p:scale>
          <a:sx n="1" d="2"/>
          <a:sy n="1" d="2"/>
        </p:scale>
        <p:origin x="2886" y="126"/>
      </p:cViewPr>
      <p:guideLst>
        <p:guide orient="horz" pos="3024"/>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oleObject" Target="file:///\\JBA-FIL01\Users$\kmiller\DOHVE\Communication%20Toolkit\Communication%20Toolkit%20Sample%20Dashboard%2005.22.17.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JBA-FIL01\Users$\kmiller\DOHVE\Communication%20Toolkit\Communication%20Toolkit%20Sample%20Dashboard%2005.22.17.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JBA-FIL01\Users$\kmiller\DOHVE\Communication%20Toolkit\Communication%20Toolkit%20Sample%20Dashboard%2005.22.17.xlsx" TargetMode="External"/><Relationship Id="rId2" Type="http://schemas.microsoft.com/office/2011/relationships/chartColorStyle" Target="colors3.xml"/><Relationship Id="rId1" Type="http://schemas.microsoft.com/office/2011/relationships/chartStyle" Target="style3.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2589C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Calibri" panose="020F05020202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'Horizontal Bar Chart'!$Q$5:$Q$8</c:f>
              <c:numCache>
                <c:formatCode>0%</c:formatCode>
                <c:ptCount val="4"/>
                <c:pt idx="0">
                  <c:v>0.3</c:v>
                </c:pt>
                <c:pt idx="1">
                  <c:v>0.5</c:v>
                </c:pt>
                <c:pt idx="2">
                  <c:v>0.7</c:v>
                </c:pt>
                <c:pt idx="3">
                  <c:v>0.9</c:v>
                </c:pt>
              </c:numCache>
            </c:numRef>
          </c:val>
          <c:extLst>
            <c:ext xmlns:c16="http://schemas.microsoft.com/office/drawing/2014/chart" uri="{C3380CC4-5D6E-409C-BE32-E72D297353CC}">
              <c16:uniqueId val="{00000000-F2F2-4636-88C7-3ACC6303E399}"/>
            </c:ext>
          </c:extLst>
        </c:ser>
        <c:dLbls>
          <c:showLegendKey val="0"/>
          <c:showVal val="0"/>
          <c:showCatName val="0"/>
          <c:showSerName val="0"/>
          <c:showPercent val="0"/>
          <c:showBubbleSize val="0"/>
        </c:dLbls>
        <c:gapWidth val="130"/>
        <c:axId val="41742720"/>
        <c:axId val="41744256"/>
      </c:barChart>
      <c:catAx>
        <c:axId val="41742720"/>
        <c:scaling>
          <c:orientation val="minMax"/>
        </c:scaling>
        <c:delete val="1"/>
        <c:axPos val="l"/>
        <c:majorTickMark val="none"/>
        <c:minorTickMark val="none"/>
        <c:tickLblPos val="nextTo"/>
        <c:crossAx val="41744256"/>
        <c:crosses val="autoZero"/>
        <c:auto val="1"/>
        <c:lblAlgn val="ctr"/>
        <c:lblOffset val="100"/>
        <c:noMultiLvlLbl val="0"/>
      </c:catAx>
      <c:valAx>
        <c:axId val="41744256"/>
        <c:scaling>
          <c:orientation val="minMax"/>
          <c:max val="1"/>
        </c:scaling>
        <c:delete val="1"/>
        <c:axPos val="b"/>
        <c:numFmt formatCode="0%" sourceLinked="1"/>
        <c:majorTickMark val="none"/>
        <c:minorTickMark val="none"/>
        <c:tickLblPos val="nextTo"/>
        <c:crossAx val="41742720"/>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rgbClr val="2589C7"/>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Calibri" panose="020F05020202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'Horizontal Bar Chart'!$Q$5:$Q$8</c:f>
              <c:numCache>
                <c:formatCode>0%</c:formatCode>
                <c:ptCount val="4"/>
                <c:pt idx="0">
                  <c:v>0.3</c:v>
                </c:pt>
                <c:pt idx="1">
                  <c:v>0.5</c:v>
                </c:pt>
                <c:pt idx="2">
                  <c:v>0.7</c:v>
                </c:pt>
                <c:pt idx="3">
                  <c:v>0.9</c:v>
                </c:pt>
              </c:numCache>
            </c:numRef>
          </c:val>
          <c:extLst>
            <c:ext xmlns:c16="http://schemas.microsoft.com/office/drawing/2014/chart" uri="{C3380CC4-5D6E-409C-BE32-E72D297353CC}">
              <c16:uniqueId val="{00000000-F2F2-4636-88C7-3ACC6303E399}"/>
            </c:ext>
          </c:extLst>
        </c:ser>
        <c:dLbls>
          <c:showLegendKey val="0"/>
          <c:showVal val="0"/>
          <c:showCatName val="0"/>
          <c:showSerName val="0"/>
          <c:showPercent val="0"/>
          <c:showBubbleSize val="0"/>
        </c:dLbls>
        <c:gapWidth val="130"/>
        <c:axId val="41742720"/>
        <c:axId val="41744256"/>
      </c:barChart>
      <c:catAx>
        <c:axId val="41742720"/>
        <c:scaling>
          <c:orientation val="minMax"/>
        </c:scaling>
        <c:delete val="1"/>
        <c:axPos val="l"/>
        <c:majorTickMark val="none"/>
        <c:minorTickMark val="none"/>
        <c:tickLblPos val="nextTo"/>
        <c:crossAx val="41744256"/>
        <c:crosses val="autoZero"/>
        <c:auto val="1"/>
        <c:lblAlgn val="ctr"/>
        <c:lblOffset val="100"/>
        <c:noMultiLvlLbl val="0"/>
      </c:catAx>
      <c:valAx>
        <c:axId val="41744256"/>
        <c:scaling>
          <c:orientation val="minMax"/>
          <c:max val="1"/>
        </c:scaling>
        <c:delete val="1"/>
        <c:axPos val="b"/>
        <c:numFmt formatCode="0%" sourceLinked="1"/>
        <c:majorTickMark val="none"/>
        <c:minorTickMark val="none"/>
        <c:tickLblPos val="nextTo"/>
        <c:crossAx val="41742720"/>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spPr>
            <a:solidFill>
              <a:schemeClr val="bg1">
                <a:lumMod val="85000"/>
              </a:schemeClr>
            </a:solidFill>
            <a:ln>
              <a:noFill/>
            </a:ln>
            <a:effectLst/>
          </c:spPr>
          <c:invertIfNegative val="0"/>
          <c:dPt>
            <c:idx val="1"/>
            <c:invertIfNegative val="0"/>
            <c:bubble3D val="0"/>
            <c:spPr>
              <a:solidFill>
                <a:srgbClr val="2589C7"/>
              </a:solidFill>
              <a:ln>
                <a:noFill/>
              </a:ln>
              <a:effectLst/>
            </c:spPr>
            <c:extLst>
              <c:ext xmlns:c16="http://schemas.microsoft.com/office/drawing/2014/chart" uri="{C3380CC4-5D6E-409C-BE32-E72D297353CC}">
                <c16:uniqueId val="{00000002-6824-4F8C-90E6-C690AE5F53D0}"/>
              </c:ext>
            </c:extLst>
          </c:dPt>
          <c:dPt>
            <c:idx val="2"/>
            <c:invertIfNegative val="0"/>
            <c:bubble3D val="0"/>
            <c:extLst>
              <c:ext xmlns:c16="http://schemas.microsoft.com/office/drawing/2014/chart" uri="{C3380CC4-5D6E-409C-BE32-E72D297353CC}">
                <c16:uniqueId val="{00000000-9615-4C1D-8778-A506FED64F7C}"/>
              </c:ext>
            </c:extLst>
          </c:dPt>
          <c:dLbls>
            <c:spPr>
              <a:noFill/>
              <a:ln>
                <a:noFill/>
              </a:ln>
              <a:effectLst/>
            </c:spPr>
            <c:txPr>
              <a:bodyPr rot="0" spcFirstLastPara="1" vertOverflow="ellipsis" vert="horz" wrap="square" lIns="38100" tIns="19050" rIns="38100" bIns="19050" anchor="ctr" anchorCtr="1">
                <a:spAutoFit/>
              </a:bodyPr>
              <a:lstStyle/>
              <a:p>
                <a:pPr>
                  <a:defRPr sz="2000" b="1" i="0" u="none" strike="noStrike" kern="1200" baseline="0">
                    <a:solidFill>
                      <a:schemeClr val="bg1"/>
                    </a:solidFill>
                    <a:latin typeface="Calibri" panose="020F0502020204030204" pitchFamily="34" charset="0"/>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val>
            <c:numRef>
              <c:f>'Horizontal Bar Chart'!$Q$5:$Q$8</c:f>
              <c:numCache>
                <c:formatCode>0%</c:formatCode>
                <c:ptCount val="4"/>
                <c:pt idx="0">
                  <c:v>0.3</c:v>
                </c:pt>
                <c:pt idx="1">
                  <c:v>0.5</c:v>
                </c:pt>
                <c:pt idx="2">
                  <c:v>0.7</c:v>
                </c:pt>
                <c:pt idx="3">
                  <c:v>0.9</c:v>
                </c:pt>
              </c:numCache>
            </c:numRef>
          </c:val>
          <c:extLst>
            <c:ext xmlns:c16="http://schemas.microsoft.com/office/drawing/2014/chart" uri="{C3380CC4-5D6E-409C-BE32-E72D297353CC}">
              <c16:uniqueId val="{00000000-F2F2-4636-88C7-3ACC6303E399}"/>
            </c:ext>
          </c:extLst>
        </c:ser>
        <c:dLbls>
          <c:showLegendKey val="0"/>
          <c:showVal val="0"/>
          <c:showCatName val="0"/>
          <c:showSerName val="0"/>
          <c:showPercent val="0"/>
          <c:showBubbleSize val="0"/>
        </c:dLbls>
        <c:gapWidth val="130"/>
        <c:axId val="159178112"/>
        <c:axId val="170263680"/>
      </c:barChart>
      <c:catAx>
        <c:axId val="159178112"/>
        <c:scaling>
          <c:orientation val="minMax"/>
        </c:scaling>
        <c:delete val="1"/>
        <c:axPos val="l"/>
        <c:majorTickMark val="none"/>
        <c:minorTickMark val="none"/>
        <c:tickLblPos val="nextTo"/>
        <c:crossAx val="170263680"/>
        <c:crosses val="autoZero"/>
        <c:auto val="1"/>
        <c:lblAlgn val="ctr"/>
        <c:lblOffset val="100"/>
        <c:noMultiLvlLbl val="0"/>
      </c:catAx>
      <c:valAx>
        <c:axId val="170263680"/>
        <c:scaling>
          <c:orientation val="minMax"/>
          <c:max val="1"/>
        </c:scaling>
        <c:delete val="1"/>
        <c:axPos val="b"/>
        <c:numFmt formatCode="0%" sourceLinked="1"/>
        <c:majorTickMark val="none"/>
        <c:minorTickMark val="none"/>
        <c:tickLblPos val="nextTo"/>
        <c:crossAx val="159178112"/>
        <c:crosses val="autoZero"/>
        <c:crossBetween val="between"/>
      </c:valAx>
      <c:spPr>
        <a:noFill/>
        <a:ln>
          <a:noFill/>
        </a:ln>
        <a:effectLst/>
      </c:spPr>
    </c:plotArea>
    <c:plotVisOnly val="1"/>
    <c:dispBlanksAs val="gap"/>
    <c:showDLblsOverMax val="0"/>
  </c:chart>
  <c:spPr>
    <a:solidFill>
      <a:schemeClr val="bg1"/>
    </a:solidFill>
    <a:ln w="9525" cap="flat" cmpd="sng" algn="ctr">
      <a:no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sz="quarter" idx="1"/>
          </p:nvPr>
        </p:nvSpPr>
        <p:spPr>
          <a:xfrm>
            <a:off x="4143587" y="0"/>
            <a:ext cx="3169920" cy="480060"/>
          </a:xfrm>
          <a:prstGeom prst="rect">
            <a:avLst/>
          </a:prstGeom>
        </p:spPr>
        <p:txBody>
          <a:bodyPr vert="horz" lIns="96661" tIns="48331" rIns="96661" bIns="48331" rtlCol="0"/>
          <a:lstStyle>
            <a:lvl1pPr algn="r">
              <a:defRPr sz="1300"/>
            </a:lvl1pPr>
          </a:lstStyle>
          <a:p>
            <a:fld id="{8722B0DF-3E41-4354-8729-EF32F2F006D1}" type="datetimeFigureOut">
              <a:rPr lang="en-US" smtClean="0"/>
              <a:t>7/21/2017</a:t>
            </a:fld>
            <a:endParaRPr lang="en-US"/>
          </a:p>
        </p:txBody>
      </p:sp>
      <p:sp>
        <p:nvSpPr>
          <p:cNvPr id="4" name="Footer Placeholder 3"/>
          <p:cNvSpPr>
            <a:spLocks noGrp="1"/>
          </p:cNvSpPr>
          <p:nvPr>
            <p:ph type="ftr" sz="quarter" idx="2"/>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5" name="Slide Number Placeholder 4"/>
          <p:cNvSpPr>
            <a:spLocks noGrp="1"/>
          </p:cNvSpPr>
          <p:nvPr>
            <p:ph type="sldNum" sz="quarter" idx="3"/>
          </p:nvPr>
        </p:nvSpPr>
        <p:spPr>
          <a:xfrm>
            <a:off x="4143587" y="9119474"/>
            <a:ext cx="3169920" cy="480060"/>
          </a:xfrm>
          <a:prstGeom prst="rect">
            <a:avLst/>
          </a:prstGeom>
        </p:spPr>
        <p:txBody>
          <a:bodyPr vert="horz" lIns="96661" tIns="48331" rIns="96661" bIns="48331" rtlCol="0" anchor="b"/>
          <a:lstStyle>
            <a:lvl1pPr algn="r">
              <a:defRPr sz="1300"/>
            </a:lvl1pPr>
          </a:lstStyle>
          <a:p>
            <a:fld id="{AF43DF58-3088-4C6A-8980-7F8A83783F08}" type="slidenum">
              <a:rPr lang="en-US" smtClean="0"/>
              <a:t>‹#›</a:t>
            </a:fld>
            <a:endParaRPr lang="en-US"/>
          </a:p>
        </p:txBody>
      </p:sp>
    </p:spTree>
    <p:extLst>
      <p:ext uri="{BB962C8B-B14F-4D97-AF65-F5344CB8AC3E}">
        <p14:creationId xmlns:p14="http://schemas.microsoft.com/office/powerpoint/2010/main" val="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6EF34130-9D75-4168-9007-280E554272C1}" type="datetimeFigureOut">
              <a:rPr lang="en-US" smtClean="0"/>
              <a:t>7/21/2017</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AED28201-4BBF-455A-9765-CF9869D2B1B3}" type="slidenum">
              <a:rPr lang="en-US" smtClean="0"/>
              <a:t>‹#›</a:t>
            </a:fld>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i="1" dirty="0"/>
          </a:p>
        </p:txBody>
      </p:sp>
      <p:sp>
        <p:nvSpPr>
          <p:cNvPr id="4" name="Slide Number Placeholder 3"/>
          <p:cNvSpPr>
            <a:spLocks noGrp="1"/>
          </p:cNvSpPr>
          <p:nvPr>
            <p:ph type="sldNum" sz="quarter" idx="10"/>
          </p:nvPr>
        </p:nvSpPr>
        <p:spPr/>
        <p:txBody>
          <a:bodyPr/>
          <a:lstStyle/>
          <a:p>
            <a:fld id="{D8455C17-EC44-4A90-A9B0-CD3F978DD129}" type="slidenum">
              <a:rPr lang="en-US" smtClean="0">
                <a:solidFill>
                  <a:prstClr val="black"/>
                </a:solidFill>
              </a:rPr>
              <a:pPr/>
              <a:t>2</a:t>
            </a:fld>
            <a:endParaRPr lang="en-US">
              <a:solidFill>
                <a:prstClr val="black"/>
              </a:solidFill>
            </a:endParaRPr>
          </a:p>
        </p:txBody>
      </p:sp>
      <p:sp>
        <p:nvSpPr>
          <p:cNvPr id="5" name="Date Placeholder 4"/>
          <p:cNvSpPr>
            <a:spLocks noGrp="1"/>
          </p:cNvSpPr>
          <p:nvPr>
            <p:ph type="dt" idx="11"/>
          </p:nvPr>
        </p:nvSpPr>
        <p:spPr/>
        <p:txBody>
          <a:bodyPr/>
          <a:lstStyle/>
          <a:p>
            <a:fld id="{120A4E4B-C897-4641-A345-FB8C86A27A9C}" type="datetime1">
              <a:rPr lang="en-US" smtClean="0">
                <a:solidFill>
                  <a:prstClr val="black"/>
                </a:solidFill>
              </a:rPr>
              <a:pPr/>
              <a:t>7/21/2017</a:t>
            </a:fld>
            <a:endParaRPr lang="en-US">
              <a:solidFill>
                <a:prstClr val="black"/>
              </a:solidFill>
            </a:endParaRPr>
          </a:p>
        </p:txBody>
      </p:sp>
      <p:sp>
        <p:nvSpPr>
          <p:cNvPr id="6" name="Footer Placeholder 5"/>
          <p:cNvSpPr>
            <a:spLocks noGrp="1"/>
          </p:cNvSpPr>
          <p:nvPr>
            <p:ph type="ftr" sz="quarter" idx="12"/>
          </p:nvPr>
        </p:nvSpPr>
        <p:spPr/>
        <p:txBody>
          <a:bodyPr/>
          <a:lstStyle/>
          <a:p>
            <a:r>
              <a:rPr lang="en-US">
                <a:solidFill>
                  <a:prstClr val="black"/>
                </a:solidFill>
              </a:rPr>
              <a:t>DOHVE TA</a:t>
            </a:r>
          </a:p>
        </p:txBody>
      </p:sp>
    </p:spTree>
    <p:extLst>
      <p:ext uri="{BB962C8B-B14F-4D97-AF65-F5344CB8AC3E}">
        <p14:creationId xmlns:p14="http://schemas.microsoft.com/office/powerpoint/2010/main" val="23796651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D28201-4BBF-455A-9765-CF9869D2B1B3}" type="slidenum">
              <a:rPr lang="en-US" smtClean="0"/>
              <a:t>15</a:t>
            </a:fld>
            <a:endParaRPr lang="en-US"/>
          </a:p>
        </p:txBody>
      </p:sp>
    </p:spTree>
    <p:extLst>
      <p:ext uri="{BB962C8B-B14F-4D97-AF65-F5344CB8AC3E}">
        <p14:creationId xmlns:p14="http://schemas.microsoft.com/office/powerpoint/2010/main" val="8640298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D28201-4BBF-455A-9765-CF9869D2B1B3}" type="slidenum">
              <a:rPr lang="en-US" smtClean="0"/>
              <a:t>16</a:t>
            </a:fld>
            <a:endParaRPr lang="en-US"/>
          </a:p>
        </p:txBody>
      </p:sp>
    </p:spTree>
    <p:extLst>
      <p:ext uri="{BB962C8B-B14F-4D97-AF65-F5344CB8AC3E}">
        <p14:creationId xmlns:p14="http://schemas.microsoft.com/office/powerpoint/2010/main" val="38567960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b="1" dirty="0"/>
              <a:t>**</a:t>
            </a:r>
            <a:r>
              <a:rPr lang="en-US" b="1" i="1" dirty="0"/>
              <a:t>Don’t forget</a:t>
            </a:r>
            <a:r>
              <a:rPr lang="en-US" b="1" i="1" baseline="0" dirty="0"/>
              <a:t> to remove this slide for your final version!</a:t>
            </a:r>
            <a:endParaRPr lang="en-US" b="1" dirty="0"/>
          </a:p>
          <a:p>
            <a:endParaRPr lang="en-US" dirty="0"/>
          </a:p>
        </p:txBody>
      </p:sp>
      <p:sp>
        <p:nvSpPr>
          <p:cNvPr id="4" name="Slide Number Placeholder 3"/>
          <p:cNvSpPr>
            <a:spLocks noGrp="1"/>
          </p:cNvSpPr>
          <p:nvPr>
            <p:ph type="sldNum" sz="quarter" idx="10"/>
          </p:nvPr>
        </p:nvSpPr>
        <p:spPr/>
        <p:txBody>
          <a:bodyPr/>
          <a:lstStyle/>
          <a:p>
            <a:fld id="{AED28201-4BBF-455A-9765-CF9869D2B1B3}" type="slidenum">
              <a:rPr lang="en-US" smtClean="0"/>
              <a:t>17</a:t>
            </a:fld>
            <a:endParaRPr lang="en-US"/>
          </a:p>
        </p:txBody>
      </p:sp>
    </p:spTree>
    <p:extLst>
      <p:ext uri="{BB962C8B-B14F-4D97-AF65-F5344CB8AC3E}">
        <p14:creationId xmlns:p14="http://schemas.microsoft.com/office/powerpoint/2010/main" val="63411438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D28201-4BBF-455A-9765-CF9869D2B1B3}" type="slidenum">
              <a:rPr lang="en-US" smtClean="0"/>
              <a:t>18</a:t>
            </a:fld>
            <a:endParaRPr lang="en-US"/>
          </a:p>
        </p:txBody>
      </p:sp>
    </p:spTree>
    <p:extLst>
      <p:ext uri="{BB962C8B-B14F-4D97-AF65-F5344CB8AC3E}">
        <p14:creationId xmlns:p14="http://schemas.microsoft.com/office/powerpoint/2010/main" val="2169357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t>
            </a:r>
            <a:r>
              <a:rPr lang="en-US" b="1" i="1" dirty="0"/>
              <a:t>Don’t forget</a:t>
            </a:r>
            <a:r>
              <a:rPr lang="en-US" b="1" i="1" baseline="0" dirty="0"/>
              <a:t> to remove this slide for your final version!</a:t>
            </a:r>
            <a:endParaRPr lang="en-US" b="1" dirty="0"/>
          </a:p>
        </p:txBody>
      </p:sp>
      <p:sp>
        <p:nvSpPr>
          <p:cNvPr id="4" name="Slide Number Placeholder 3"/>
          <p:cNvSpPr>
            <a:spLocks noGrp="1"/>
          </p:cNvSpPr>
          <p:nvPr>
            <p:ph type="sldNum" sz="quarter" idx="10"/>
          </p:nvPr>
        </p:nvSpPr>
        <p:spPr/>
        <p:txBody>
          <a:bodyPr/>
          <a:lstStyle/>
          <a:p>
            <a:fld id="{AED28201-4BBF-455A-9765-CF9869D2B1B3}" type="slidenum">
              <a:rPr lang="en-US" smtClean="0"/>
              <a:t>4</a:t>
            </a:fld>
            <a:endParaRPr lang="en-US"/>
          </a:p>
        </p:txBody>
      </p:sp>
    </p:spTree>
    <p:extLst>
      <p:ext uri="{BB962C8B-B14F-4D97-AF65-F5344CB8AC3E}">
        <p14:creationId xmlns:p14="http://schemas.microsoft.com/office/powerpoint/2010/main" val="29368355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a:t>
            </a:r>
            <a:r>
              <a:rPr lang="en-US" b="1" i="1" dirty="0"/>
              <a:t>Don’t forget</a:t>
            </a:r>
            <a:r>
              <a:rPr lang="en-US" b="1" i="1" baseline="0" dirty="0"/>
              <a:t> to remove this slide for your final version!</a:t>
            </a:r>
            <a:endParaRPr lang="en-US" b="1" dirty="0"/>
          </a:p>
        </p:txBody>
      </p:sp>
      <p:sp>
        <p:nvSpPr>
          <p:cNvPr id="4" name="Slide Number Placeholder 3"/>
          <p:cNvSpPr>
            <a:spLocks noGrp="1"/>
          </p:cNvSpPr>
          <p:nvPr>
            <p:ph type="sldNum" sz="quarter" idx="10"/>
          </p:nvPr>
        </p:nvSpPr>
        <p:spPr/>
        <p:txBody>
          <a:bodyPr/>
          <a:lstStyle/>
          <a:p>
            <a:fld id="{AED28201-4BBF-455A-9765-CF9869D2B1B3}" type="slidenum">
              <a:rPr lang="en-US" smtClean="0"/>
              <a:t>6</a:t>
            </a:fld>
            <a:endParaRPr lang="en-US"/>
          </a:p>
        </p:txBody>
      </p:sp>
    </p:spTree>
    <p:extLst>
      <p:ext uri="{BB962C8B-B14F-4D97-AF65-F5344CB8AC3E}">
        <p14:creationId xmlns:p14="http://schemas.microsoft.com/office/powerpoint/2010/main" val="41186360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b="1" dirty="0"/>
              <a:t>**</a:t>
            </a:r>
            <a:r>
              <a:rPr lang="en-US" b="1" i="1" dirty="0"/>
              <a:t>Don’t forget</a:t>
            </a:r>
            <a:r>
              <a:rPr lang="en-US" b="1" i="1" baseline="0" dirty="0"/>
              <a:t> to remove this slide for your final version!</a:t>
            </a:r>
            <a:endParaRPr lang="en-US" b="1" dirty="0"/>
          </a:p>
          <a:p>
            <a:endParaRPr lang="en-US" dirty="0"/>
          </a:p>
        </p:txBody>
      </p:sp>
      <p:sp>
        <p:nvSpPr>
          <p:cNvPr id="4" name="Slide Number Placeholder 3"/>
          <p:cNvSpPr>
            <a:spLocks noGrp="1"/>
          </p:cNvSpPr>
          <p:nvPr>
            <p:ph type="sldNum" sz="quarter" idx="10"/>
          </p:nvPr>
        </p:nvSpPr>
        <p:spPr/>
        <p:txBody>
          <a:bodyPr/>
          <a:lstStyle/>
          <a:p>
            <a:fld id="{AED28201-4BBF-455A-9765-CF9869D2B1B3}" type="slidenum">
              <a:rPr lang="en-US" smtClean="0"/>
              <a:t>8</a:t>
            </a:fld>
            <a:endParaRPr lang="en-US"/>
          </a:p>
        </p:txBody>
      </p:sp>
    </p:spTree>
    <p:extLst>
      <p:ext uri="{BB962C8B-B14F-4D97-AF65-F5344CB8AC3E}">
        <p14:creationId xmlns:p14="http://schemas.microsoft.com/office/powerpoint/2010/main" val="40329579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b="1" dirty="0"/>
              <a:t>**</a:t>
            </a:r>
            <a:r>
              <a:rPr lang="en-US" b="1" i="1" dirty="0"/>
              <a:t>Don’t forget</a:t>
            </a:r>
            <a:r>
              <a:rPr lang="en-US" b="1" i="1" baseline="0" dirty="0"/>
              <a:t> to remove this slide for your final version!</a:t>
            </a:r>
            <a:endParaRPr lang="en-US" b="1" dirty="0"/>
          </a:p>
          <a:p>
            <a:endParaRPr lang="en-US" dirty="0"/>
          </a:p>
        </p:txBody>
      </p:sp>
      <p:sp>
        <p:nvSpPr>
          <p:cNvPr id="4" name="Slide Number Placeholder 3"/>
          <p:cNvSpPr>
            <a:spLocks noGrp="1"/>
          </p:cNvSpPr>
          <p:nvPr>
            <p:ph type="sldNum" sz="quarter" idx="10"/>
          </p:nvPr>
        </p:nvSpPr>
        <p:spPr/>
        <p:txBody>
          <a:bodyPr/>
          <a:lstStyle/>
          <a:p>
            <a:fld id="{AED28201-4BBF-455A-9765-CF9869D2B1B3}" type="slidenum">
              <a:rPr lang="en-US" smtClean="0"/>
              <a:t>10</a:t>
            </a:fld>
            <a:endParaRPr lang="en-US"/>
          </a:p>
        </p:txBody>
      </p:sp>
    </p:spTree>
    <p:extLst>
      <p:ext uri="{BB962C8B-B14F-4D97-AF65-F5344CB8AC3E}">
        <p14:creationId xmlns:p14="http://schemas.microsoft.com/office/powerpoint/2010/main" val="30054149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b="1" dirty="0"/>
              <a:t>**</a:t>
            </a:r>
            <a:r>
              <a:rPr lang="en-US" b="1" i="1" dirty="0"/>
              <a:t>Don’t forget</a:t>
            </a:r>
            <a:r>
              <a:rPr lang="en-US" b="1" i="1" baseline="0" dirty="0"/>
              <a:t> to remove this slide for your final version!</a:t>
            </a:r>
            <a:endParaRPr lang="en-US" b="1" dirty="0"/>
          </a:p>
          <a:p>
            <a:endParaRPr lang="en-US" dirty="0"/>
          </a:p>
        </p:txBody>
      </p:sp>
      <p:sp>
        <p:nvSpPr>
          <p:cNvPr id="4" name="Slide Number Placeholder 3"/>
          <p:cNvSpPr>
            <a:spLocks noGrp="1"/>
          </p:cNvSpPr>
          <p:nvPr>
            <p:ph type="sldNum" sz="quarter" idx="10"/>
          </p:nvPr>
        </p:nvSpPr>
        <p:spPr/>
        <p:txBody>
          <a:bodyPr/>
          <a:lstStyle/>
          <a:p>
            <a:fld id="{AED28201-4BBF-455A-9765-CF9869D2B1B3}" type="slidenum">
              <a:rPr lang="en-US" smtClean="0"/>
              <a:t>11</a:t>
            </a:fld>
            <a:endParaRPr lang="en-US"/>
          </a:p>
        </p:txBody>
      </p:sp>
    </p:spTree>
    <p:extLst>
      <p:ext uri="{BB962C8B-B14F-4D97-AF65-F5344CB8AC3E}">
        <p14:creationId xmlns:p14="http://schemas.microsoft.com/office/powerpoint/2010/main" val="14523430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D28201-4BBF-455A-9765-CF9869D2B1B3}" type="slidenum">
              <a:rPr lang="en-US" smtClean="0"/>
              <a:t>12</a:t>
            </a:fld>
            <a:endParaRPr lang="en-US"/>
          </a:p>
        </p:txBody>
      </p:sp>
    </p:spTree>
    <p:extLst>
      <p:ext uri="{BB962C8B-B14F-4D97-AF65-F5344CB8AC3E}">
        <p14:creationId xmlns:p14="http://schemas.microsoft.com/office/powerpoint/2010/main" val="36363701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66612">
              <a:defRPr/>
            </a:pPr>
            <a:r>
              <a:rPr lang="en-US" b="1" dirty="0"/>
              <a:t>**</a:t>
            </a:r>
            <a:r>
              <a:rPr lang="en-US" b="1" i="1" dirty="0"/>
              <a:t>Don’t forget</a:t>
            </a:r>
            <a:r>
              <a:rPr lang="en-US" b="1" i="1" baseline="0" dirty="0"/>
              <a:t> to remove this slide for your final version!</a:t>
            </a:r>
            <a:endParaRPr lang="en-US" b="1" dirty="0"/>
          </a:p>
          <a:p>
            <a:endParaRPr lang="en-US" dirty="0"/>
          </a:p>
        </p:txBody>
      </p:sp>
      <p:sp>
        <p:nvSpPr>
          <p:cNvPr id="4" name="Slide Number Placeholder 3"/>
          <p:cNvSpPr>
            <a:spLocks noGrp="1"/>
          </p:cNvSpPr>
          <p:nvPr>
            <p:ph type="sldNum" sz="quarter" idx="10"/>
          </p:nvPr>
        </p:nvSpPr>
        <p:spPr/>
        <p:txBody>
          <a:bodyPr/>
          <a:lstStyle/>
          <a:p>
            <a:fld id="{AED28201-4BBF-455A-9765-CF9869D2B1B3}" type="slidenum">
              <a:rPr lang="en-US" smtClean="0"/>
              <a:t>13</a:t>
            </a:fld>
            <a:endParaRPr lang="en-US"/>
          </a:p>
        </p:txBody>
      </p:sp>
    </p:spTree>
    <p:extLst>
      <p:ext uri="{BB962C8B-B14F-4D97-AF65-F5344CB8AC3E}">
        <p14:creationId xmlns:p14="http://schemas.microsoft.com/office/powerpoint/2010/main" val="6782246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ED28201-4BBF-455A-9765-CF9869D2B1B3}" type="slidenum">
              <a:rPr lang="en-US" smtClean="0"/>
              <a:t>14</a:t>
            </a:fld>
            <a:endParaRPr lang="en-US"/>
          </a:p>
        </p:txBody>
      </p:sp>
    </p:spTree>
    <p:extLst>
      <p:ext uri="{BB962C8B-B14F-4D97-AF65-F5344CB8AC3E}">
        <p14:creationId xmlns:p14="http://schemas.microsoft.com/office/powerpoint/2010/main" val="415498931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71600"/>
            <a:ext cx="7848600" cy="1927225"/>
          </a:xfrm>
        </p:spPr>
        <p:txBody>
          <a:bodyPr anchor="b">
            <a:noAutofit/>
          </a:bodyPr>
          <a:lstStyle>
            <a:lvl1pPr>
              <a:defRPr sz="5400" cap="all" baseline="0">
                <a:solidFill>
                  <a:schemeClr val="tx2">
                    <a:lumMod val="60000"/>
                    <a:lumOff val="40000"/>
                  </a:schemeClr>
                </a:solidFill>
              </a:defRPr>
            </a:lvl1pPr>
          </a:lstStyle>
          <a:p>
            <a:r>
              <a:rPr lang="en-US"/>
              <a:t>Click to edit Master title style</a:t>
            </a:r>
          </a:p>
        </p:txBody>
      </p:sp>
      <p:sp>
        <p:nvSpPr>
          <p:cNvPr id="3" name="Subtitle 2"/>
          <p:cNvSpPr>
            <a:spLocks noGrp="1"/>
          </p:cNvSpPr>
          <p:nvPr>
            <p:ph type="subTitle" idx="1"/>
          </p:nvPr>
        </p:nvSpPr>
        <p:spPr>
          <a:xfrm>
            <a:off x="685800" y="3505200"/>
            <a:ext cx="6400800" cy="1752600"/>
          </a:xfrm>
        </p:spPr>
        <p:txBody>
          <a:bodyPr/>
          <a:lstStyle>
            <a:lvl1pPr marL="0" indent="0" algn="l">
              <a:buNone/>
              <a:defRPr>
                <a:solidFill>
                  <a:schemeClr val="accent5">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2500D2D-5FA3-4587-93AA-D9E2D82C27E8}" type="slidenum">
              <a:rPr lang="en-US" smtClean="0"/>
              <a:pPr/>
              <a:t>‹#›</a:t>
            </a:fld>
            <a:endParaRPr lang="en-US"/>
          </a:p>
        </p:txBody>
      </p:sp>
      <p:cxnSp>
        <p:nvCxnSpPr>
          <p:cNvPr id="8" name="Straight Connector 7"/>
          <p:cNvCxnSpPr/>
          <p:nvPr/>
        </p:nvCxnSpPr>
        <p:spPr>
          <a:xfrm>
            <a:off x="685800" y="3398520"/>
            <a:ext cx="7848600" cy="1588"/>
          </a:xfrm>
          <a:prstGeom prst="line">
            <a:avLst/>
          </a:prstGeom>
          <a:ln w="19050">
            <a:solidFill>
              <a:schemeClr val="accent5">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084294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lumMod val="60000"/>
                    <a:lumOff val="40000"/>
                  </a:schemeClr>
                </a:solidFill>
              </a:defRPr>
            </a:lvl1pPr>
          </a:lstStyle>
          <a:p>
            <a:r>
              <a:rPr lang="en-US"/>
              <a:t>Click to edit Master title style</a:t>
            </a:r>
          </a:p>
        </p:txBody>
      </p:sp>
      <p:sp>
        <p:nvSpPr>
          <p:cNvPr id="3" name="Content Placeholder 2"/>
          <p:cNvSpPr>
            <a:spLocks noGrp="1"/>
          </p:cNvSpPr>
          <p:nvPr>
            <p:ph idx="1"/>
          </p:nvPr>
        </p:nvSpPr>
        <p:spPr/>
        <p:txBody>
          <a:bodyPr/>
          <a:lstStyle>
            <a:lvl1pPr>
              <a:defRPr>
                <a:solidFill>
                  <a:schemeClr val="accent5">
                    <a:lumMod val="75000"/>
                  </a:schemeClr>
                </a:solidFill>
              </a:defRPr>
            </a:lvl1pPr>
            <a:lvl2pPr>
              <a:defRPr>
                <a:solidFill>
                  <a:schemeClr val="accent5">
                    <a:lumMod val="75000"/>
                  </a:schemeClr>
                </a:solidFill>
              </a:defRPr>
            </a:lvl2pPr>
            <a:lvl3pPr>
              <a:defRPr>
                <a:solidFill>
                  <a:schemeClr val="accent5">
                    <a:lumMod val="75000"/>
                  </a:schemeClr>
                </a:solidFill>
              </a:defRPr>
            </a:lvl3pPr>
            <a:lvl4pPr>
              <a:defRPr>
                <a:solidFill>
                  <a:schemeClr val="accent5">
                    <a:lumMod val="75000"/>
                  </a:schemeClr>
                </a:solidFill>
              </a:defRPr>
            </a:lvl4pPr>
            <a:lvl5pPr>
              <a:defRPr>
                <a:solidFill>
                  <a:schemeClr val="accent5">
                    <a:lumMod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85119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solidFill>
          <a:srgbClr val="37537B"/>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2362200"/>
            <a:ext cx="7772400" cy="2200275"/>
          </a:xfrm>
        </p:spPr>
        <p:txBody>
          <a:bodyPr anchor="b">
            <a:normAutofit/>
          </a:bodyPr>
          <a:lstStyle>
            <a:lvl1pPr algn="l">
              <a:defRPr sz="4800" b="0" cap="all">
                <a:solidFill>
                  <a:schemeClr val="tx1"/>
                </a:solidFill>
              </a:defRPr>
            </a:lvl1pPr>
          </a:lstStyle>
          <a:p>
            <a:r>
              <a:rPr lang="en-US"/>
              <a:t>Click to edit Master title style</a:t>
            </a:r>
          </a:p>
        </p:txBody>
      </p:sp>
      <p:sp>
        <p:nvSpPr>
          <p:cNvPr id="3" name="Text Placeholder 2"/>
          <p:cNvSpPr>
            <a:spLocks noGrp="1"/>
          </p:cNvSpPr>
          <p:nvPr>
            <p:ph type="body" idx="1"/>
          </p:nvPr>
        </p:nvSpPr>
        <p:spPr>
          <a:xfrm>
            <a:off x="722313" y="4626864"/>
            <a:ext cx="7772400" cy="1500187"/>
          </a:xfrm>
        </p:spPr>
        <p:txBody>
          <a:bodyPr anchor="t">
            <a:normAutofit/>
          </a:bodyPr>
          <a:lstStyle>
            <a:lvl1pPr marL="0" indent="0">
              <a:buNone/>
              <a:defRPr sz="24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cxnSp>
        <p:nvCxnSpPr>
          <p:cNvPr id="7" name="Straight Connector 6"/>
          <p:cNvCxnSpPr/>
          <p:nvPr/>
        </p:nvCxnSpPr>
        <p:spPr>
          <a:xfrm>
            <a:off x="731520" y="4599432"/>
            <a:ext cx="7848600" cy="1588"/>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9535899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73352"/>
            <a:ext cx="4038600" cy="4718304"/>
          </a:xfrm>
        </p:spPr>
        <p:txBody>
          <a:bodyPr/>
          <a:lstStyle>
            <a:lvl1pPr>
              <a:defRPr sz="2800">
                <a:solidFill>
                  <a:schemeClr val="accent5">
                    <a:lumMod val="75000"/>
                  </a:schemeClr>
                </a:solidFill>
              </a:defRPr>
            </a:lvl1pPr>
            <a:lvl2pPr>
              <a:defRPr sz="2400">
                <a:solidFill>
                  <a:schemeClr val="accent5">
                    <a:lumMod val="75000"/>
                  </a:schemeClr>
                </a:solidFill>
              </a:defRPr>
            </a:lvl2pPr>
            <a:lvl3pPr>
              <a:defRPr sz="2000">
                <a:solidFill>
                  <a:schemeClr val="accent5">
                    <a:lumMod val="75000"/>
                  </a:schemeClr>
                </a:solidFill>
              </a:defRPr>
            </a:lvl3pPr>
            <a:lvl4pPr>
              <a:defRPr sz="1800">
                <a:solidFill>
                  <a:schemeClr val="accent5">
                    <a:lumMod val="75000"/>
                  </a:schemeClr>
                </a:solidFill>
              </a:defRPr>
            </a:lvl4pPr>
            <a:lvl5pPr>
              <a:defRPr sz="1800">
                <a:solidFill>
                  <a:schemeClr val="accent5">
                    <a:lumMod val="75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3352"/>
            <a:ext cx="4038600" cy="4718304"/>
          </a:xfrm>
        </p:spPr>
        <p:txBody>
          <a:bodyPr/>
          <a:lstStyle>
            <a:lvl1pPr>
              <a:defRPr sz="2800">
                <a:solidFill>
                  <a:schemeClr val="accent5">
                    <a:lumMod val="75000"/>
                  </a:schemeClr>
                </a:solidFill>
              </a:defRPr>
            </a:lvl1pPr>
            <a:lvl2pPr>
              <a:defRPr sz="2400">
                <a:solidFill>
                  <a:schemeClr val="accent5">
                    <a:lumMod val="75000"/>
                  </a:schemeClr>
                </a:solidFill>
              </a:defRPr>
            </a:lvl2pPr>
            <a:lvl3pPr>
              <a:defRPr sz="2000">
                <a:solidFill>
                  <a:schemeClr val="accent5">
                    <a:lumMod val="75000"/>
                  </a:schemeClr>
                </a:solidFill>
              </a:defRPr>
            </a:lvl3pPr>
            <a:lvl4pPr>
              <a:defRPr sz="1800">
                <a:solidFill>
                  <a:schemeClr val="accent5">
                    <a:lumMod val="75000"/>
                  </a:schemeClr>
                </a:solidFill>
              </a:defRPr>
            </a:lvl4pPr>
            <a:lvl5pPr>
              <a:defRPr sz="1800">
                <a:solidFill>
                  <a:schemeClr val="accent5">
                    <a:lumMod val="75000"/>
                  </a:schemeClr>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68978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sz="2000" b="0">
                <a:solidFill>
                  <a:srgbClr val="37537B"/>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438400"/>
            <a:ext cx="3931920" cy="3951288"/>
          </a:xfrm>
        </p:spPr>
        <p:txBody>
          <a:bodyPr/>
          <a:lstStyle>
            <a:lvl1pPr>
              <a:defRPr sz="2400">
                <a:solidFill>
                  <a:schemeClr val="accent5">
                    <a:lumMod val="75000"/>
                  </a:schemeClr>
                </a:solidFill>
              </a:defRPr>
            </a:lvl1pPr>
            <a:lvl2pPr>
              <a:defRPr sz="2000">
                <a:solidFill>
                  <a:schemeClr val="accent5">
                    <a:lumMod val="75000"/>
                  </a:schemeClr>
                </a:solidFill>
              </a:defRPr>
            </a:lvl2pPr>
            <a:lvl3pPr>
              <a:defRPr sz="1800">
                <a:solidFill>
                  <a:schemeClr val="accent5">
                    <a:lumMod val="75000"/>
                  </a:schemeClr>
                </a:solidFill>
              </a:defRPr>
            </a:lvl3pPr>
            <a:lvl4pPr>
              <a:defRPr sz="1600">
                <a:solidFill>
                  <a:schemeClr val="accent5">
                    <a:lumMod val="75000"/>
                  </a:schemeClr>
                </a:solidFill>
              </a:defRPr>
            </a:lvl4pPr>
            <a:lvl5pPr>
              <a:defRPr sz="1600">
                <a:solidFill>
                  <a:schemeClr val="accent5">
                    <a:lumMod val="75000"/>
                  </a:schemeClr>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754880" y="1676400"/>
            <a:ext cx="3931920" cy="639762"/>
          </a:xfrm>
          <a:noFill/>
          <a:ln>
            <a:noFill/>
          </a:ln>
          <a:effectLst/>
        </p:spPr>
        <p:style>
          <a:lnRef idx="3">
            <a:schemeClr val="lt1"/>
          </a:lnRef>
          <a:fillRef idx="1">
            <a:schemeClr val="accent2"/>
          </a:fillRef>
          <a:effectRef idx="1">
            <a:schemeClr val="accent2"/>
          </a:effectRef>
          <a:fontRef idx="none"/>
        </p:style>
        <p:txBody>
          <a:bodyPr anchor="ctr">
            <a:normAutofit/>
          </a:bodyPr>
          <a:lstStyle>
            <a:lvl1pPr marL="0" indent="0" algn="ctr">
              <a:buNone/>
              <a:defRPr lang="en-US" sz="2000" b="0" kern="1200" dirty="0" smtClean="0">
                <a:solidFill>
                  <a:srgbClr val="37537B"/>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754880" y="2438400"/>
            <a:ext cx="3931920" cy="3951288"/>
          </a:xfrm>
        </p:spPr>
        <p:txBody>
          <a:bodyPr/>
          <a:lstStyle>
            <a:lvl1pPr>
              <a:defRPr sz="2400">
                <a:solidFill>
                  <a:schemeClr val="accent5">
                    <a:lumMod val="75000"/>
                  </a:schemeClr>
                </a:solidFill>
              </a:defRPr>
            </a:lvl1pPr>
            <a:lvl2pPr>
              <a:defRPr sz="2000">
                <a:solidFill>
                  <a:schemeClr val="accent5">
                    <a:lumMod val="75000"/>
                  </a:schemeClr>
                </a:solidFill>
              </a:defRPr>
            </a:lvl2pPr>
            <a:lvl3pPr>
              <a:defRPr sz="1800">
                <a:solidFill>
                  <a:schemeClr val="accent5">
                    <a:lumMod val="75000"/>
                  </a:schemeClr>
                </a:solidFill>
              </a:defRPr>
            </a:lvl3pPr>
            <a:lvl4pPr>
              <a:defRPr sz="1600">
                <a:solidFill>
                  <a:schemeClr val="accent5">
                    <a:lumMod val="75000"/>
                  </a:schemeClr>
                </a:solidFill>
              </a:defRPr>
            </a:lvl4pPr>
            <a:lvl5pPr>
              <a:defRPr sz="1600">
                <a:solidFill>
                  <a:schemeClr val="accent5">
                    <a:lumMod val="75000"/>
                  </a:schemeClr>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11" name="Straight Connector 10"/>
          <p:cNvCxnSpPr/>
          <p:nvPr/>
        </p:nvCxnSpPr>
        <p:spPr>
          <a:xfrm rot="5400000">
            <a:off x="2217817" y="4045823"/>
            <a:ext cx="4709160" cy="794"/>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478005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554185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236654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080"/>
            <a:ext cx="2139696" cy="1261872"/>
          </a:xfrm>
        </p:spPr>
        <p:txBody>
          <a:bodyPr anchor="b">
            <a:noAutofit/>
          </a:bodyPr>
          <a:lstStyle>
            <a:lvl1pPr algn="l">
              <a:defRPr sz="2400" b="0"/>
            </a:lvl1pPr>
          </a:lstStyle>
          <a:p>
            <a:r>
              <a:rPr lang="en-US"/>
              <a:t>Click to edit Master title style</a:t>
            </a:r>
          </a:p>
        </p:txBody>
      </p:sp>
      <p:sp>
        <p:nvSpPr>
          <p:cNvPr id="3" name="Content Placeholder 2"/>
          <p:cNvSpPr>
            <a:spLocks noGrp="1"/>
          </p:cNvSpPr>
          <p:nvPr>
            <p:ph idx="1"/>
          </p:nvPr>
        </p:nvSpPr>
        <p:spPr>
          <a:xfrm>
            <a:off x="2971800" y="792080"/>
            <a:ext cx="5715000" cy="5577840"/>
          </a:xfrm>
        </p:spPr>
        <p:txBody>
          <a:bodyPr/>
          <a:lstStyle>
            <a:lvl1pPr>
              <a:defRPr sz="3200">
                <a:solidFill>
                  <a:schemeClr val="accent5">
                    <a:lumMod val="75000"/>
                  </a:schemeClr>
                </a:solidFill>
              </a:defRPr>
            </a:lvl1pPr>
            <a:lvl2pPr>
              <a:defRPr sz="2800">
                <a:solidFill>
                  <a:schemeClr val="accent5">
                    <a:lumMod val="75000"/>
                  </a:schemeClr>
                </a:solidFill>
              </a:defRPr>
            </a:lvl2pPr>
            <a:lvl3pPr>
              <a:defRPr sz="2400">
                <a:solidFill>
                  <a:schemeClr val="accent5">
                    <a:lumMod val="75000"/>
                  </a:schemeClr>
                </a:solidFill>
              </a:defRPr>
            </a:lvl3pPr>
            <a:lvl4pPr>
              <a:defRPr sz="2000">
                <a:solidFill>
                  <a:schemeClr val="accent5">
                    <a:lumMod val="75000"/>
                  </a:schemeClr>
                </a:solidFill>
              </a:defRPr>
            </a:lvl4pPr>
            <a:lvl5pPr>
              <a:defRPr sz="2000">
                <a:solidFill>
                  <a:schemeClr val="accent5">
                    <a:lumMod val="75000"/>
                  </a:schemeClr>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2130552"/>
            <a:ext cx="2139696" cy="4243615"/>
          </a:xfrm>
        </p:spPr>
        <p:txBody>
          <a:bodyPr/>
          <a:lstStyle>
            <a:lvl1pPr marL="0" indent="0">
              <a:buNone/>
              <a:defRPr sz="1400">
                <a:solidFill>
                  <a:schemeClr val="accent5">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9" name="Straight Connector 8"/>
          <p:cNvCxnSpPr/>
          <p:nvPr/>
        </p:nvCxnSpPr>
        <p:spPr>
          <a:xfrm rot="5400000">
            <a:off x="-13116" y="3580206"/>
            <a:ext cx="5577840" cy="1588"/>
          </a:xfrm>
          <a:prstGeom prst="line">
            <a:avLst/>
          </a:prstGeom>
          <a:ln w="19050">
            <a:solidFill>
              <a:schemeClr val="accent5"/>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98996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792480"/>
            <a:ext cx="2142680" cy="1264920"/>
          </a:xfrm>
        </p:spPr>
        <p:txBody>
          <a:bodyPr anchor="b">
            <a:normAutofit/>
          </a:bodyPr>
          <a:lstStyle>
            <a:lvl1pPr algn="l">
              <a:defRPr sz="2400" b="0"/>
            </a:lvl1pPr>
          </a:lstStyle>
          <a:p>
            <a:r>
              <a:rPr lang="en-US"/>
              <a:t>Click to edit Master title style</a:t>
            </a:r>
          </a:p>
        </p:txBody>
      </p:sp>
      <p:sp>
        <p:nvSpPr>
          <p:cNvPr id="3" name="Picture Placeholder 2"/>
          <p:cNvSpPr>
            <a:spLocks noGrp="1"/>
          </p:cNvSpPr>
          <p:nvPr>
            <p:ph type="pic" idx="1"/>
          </p:nvPr>
        </p:nvSpPr>
        <p:spPr>
          <a:xfrm>
            <a:off x="2858610" y="838201"/>
            <a:ext cx="5904390" cy="5500456"/>
          </a:xfrm>
          <a:solidFill>
            <a:schemeClr val="bg2"/>
          </a:solidFill>
          <a:ln w="76200">
            <a:solidFill>
              <a:srgbClr val="FFFFFF"/>
            </a:solidFill>
            <a:miter lim="800000"/>
          </a:ln>
          <a:effectLst>
            <a:outerShdw blurRad="50800" dist="12700" dir="5400000" algn="t" rotWithShape="0">
              <a:prstClr val="black">
                <a:alpha val="59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457200" y="2133600"/>
            <a:ext cx="2139696" cy="424281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5096632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a:xfrm>
            <a:off x="0" y="220786"/>
            <a:ext cx="9144000" cy="2286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Placeholder 1"/>
          <p:cNvSpPr>
            <a:spLocks noGrp="1"/>
          </p:cNvSpPr>
          <p:nvPr>
            <p:ph type="title"/>
          </p:nvPr>
        </p:nvSpPr>
        <p:spPr>
          <a:xfrm>
            <a:off x="457200" y="533400"/>
            <a:ext cx="8229600" cy="9906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876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6"/>
          <p:cNvSpPr/>
          <p:nvPr/>
        </p:nvSpPr>
        <p:spPr>
          <a:xfrm>
            <a:off x="0" y="0"/>
            <a:ext cx="9144000" cy="36576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4" name="Date Placeholder 3"/>
          <p:cNvSpPr>
            <a:spLocks noGrp="1"/>
          </p:cNvSpPr>
          <p:nvPr>
            <p:ph type="dt" sz="half" idx="2"/>
          </p:nvPr>
        </p:nvSpPr>
        <p:spPr>
          <a:xfrm>
            <a:off x="457200" y="18288"/>
            <a:ext cx="2895600" cy="329184"/>
          </a:xfrm>
          <a:prstGeom prst="rect">
            <a:avLst/>
          </a:prstGeom>
        </p:spPr>
        <p:txBody>
          <a:bodyPr vert="horz" lIns="91440" tIns="45720" rIns="91440" bIns="45720" rtlCol="0" anchor="ctr"/>
          <a:lstStyle>
            <a:lvl1pPr algn="l">
              <a:defRPr sz="1200">
                <a:solidFill>
                  <a:srgbClr val="FFFFFF"/>
                </a:solidFill>
              </a:defRPr>
            </a:lvl1pPr>
          </a:lstStyle>
          <a:p>
            <a:endParaRPr lang="en-US"/>
          </a:p>
        </p:txBody>
      </p:sp>
      <p:sp>
        <p:nvSpPr>
          <p:cNvPr id="5" name="Footer Placeholder 4"/>
          <p:cNvSpPr>
            <a:spLocks noGrp="1"/>
          </p:cNvSpPr>
          <p:nvPr>
            <p:ph type="ftr" sz="quarter" idx="3"/>
          </p:nvPr>
        </p:nvSpPr>
        <p:spPr>
          <a:xfrm>
            <a:off x="3429000" y="18288"/>
            <a:ext cx="4114800" cy="329184"/>
          </a:xfrm>
          <a:prstGeom prst="rect">
            <a:avLst/>
          </a:prstGeom>
        </p:spPr>
        <p:txBody>
          <a:bodyPr vert="horz" lIns="91440" tIns="45720" rIns="91440" bIns="45720" rtlCol="0" anchor="ctr"/>
          <a:lstStyle>
            <a:lvl1pPr algn="ctr">
              <a:defRPr sz="1200">
                <a:solidFill>
                  <a:srgbClr val="FFFFFF"/>
                </a:solidFill>
              </a:defRPr>
            </a:lvl1pPr>
          </a:lstStyle>
          <a:p>
            <a:endParaRPr lang="en-US"/>
          </a:p>
        </p:txBody>
      </p:sp>
      <p:sp>
        <p:nvSpPr>
          <p:cNvPr id="6" name="Slide Number Placeholder 5"/>
          <p:cNvSpPr>
            <a:spLocks noGrp="1"/>
          </p:cNvSpPr>
          <p:nvPr>
            <p:ph type="sldNum" sz="quarter" idx="4"/>
          </p:nvPr>
        </p:nvSpPr>
        <p:spPr>
          <a:xfrm>
            <a:off x="7620000" y="18288"/>
            <a:ext cx="1066800" cy="329184"/>
          </a:xfrm>
          <a:prstGeom prst="rect">
            <a:avLst/>
          </a:prstGeom>
        </p:spPr>
        <p:txBody>
          <a:bodyPr vert="horz" lIns="91440" tIns="45720" rIns="91440" bIns="45720" rtlCol="0" anchor="ctr"/>
          <a:lstStyle>
            <a:lvl1pPr algn="l">
              <a:defRPr sz="1400" b="1">
                <a:solidFill>
                  <a:srgbClr val="FFFFFF"/>
                </a:solidFill>
              </a:defRPr>
            </a:lvl1pPr>
          </a:lstStyle>
          <a:p>
            <a:fld id="{E2500D2D-5FA3-4587-93AA-D9E2D82C27E8}" type="slidenum">
              <a:rPr lang="en-US" smtClean="0"/>
              <a:pPr/>
              <a:t>‹#›</a:t>
            </a:fld>
            <a:endParaRPr lang="en-US"/>
          </a:p>
        </p:txBody>
      </p:sp>
    </p:spTree>
    <p:extLst>
      <p:ext uri="{BB962C8B-B14F-4D97-AF65-F5344CB8AC3E}">
        <p14:creationId xmlns:p14="http://schemas.microsoft.com/office/powerpoint/2010/main" val="341622429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hf hdr="0" ftr="0" dt="0"/>
  <p:txStyles>
    <p:titleStyle>
      <a:lvl1pPr algn="l" defTabSz="914400" rtl="0" eaLnBrk="1" latinLnBrk="0" hangingPunct="1">
        <a:spcBef>
          <a:spcPct val="0"/>
        </a:spcBef>
        <a:buNone/>
        <a:defRPr sz="4000" kern="1200" spc="-100" baseline="0">
          <a:solidFill>
            <a:schemeClr val="tx2">
              <a:lumMod val="60000"/>
              <a:lumOff val="40000"/>
            </a:schemeClr>
          </a:solidFill>
          <a:latin typeface="Calibri" panose="020F0502020204030204" pitchFamily="34" charset="0"/>
          <a:ea typeface="+mj-ea"/>
          <a:cs typeface="+mj-cs"/>
        </a:defRPr>
      </a:lvl1pPr>
    </p:titleStyle>
    <p:body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accent5">
              <a:lumMod val="75000"/>
            </a:schemeClr>
          </a:solidFill>
          <a:latin typeface="Calibri" panose="020F0502020204030204" pitchFamily="34" charset="0"/>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accent5">
              <a:lumMod val="75000"/>
            </a:schemeClr>
          </a:solidFill>
          <a:latin typeface="Calibri" panose="020F0502020204030204" pitchFamily="34" charset="0"/>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accent5">
              <a:lumMod val="75000"/>
            </a:schemeClr>
          </a:solidFill>
          <a:latin typeface="Calibri" panose="020F0502020204030204" pitchFamily="34" charset="0"/>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accent5">
              <a:lumMod val="75000"/>
            </a:schemeClr>
          </a:solidFill>
          <a:latin typeface="Calibri" panose="020F0502020204030204" pitchFamily="34" charset="0"/>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accent5">
              <a:lumMod val="75000"/>
            </a:schemeClr>
          </a:solidFill>
          <a:latin typeface="Calibri" panose="020F0502020204030204" pitchFamily="34" charset="0"/>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a:ea typeface="Calibri" panose="020F0502020204030204" pitchFamily="34" charset="0"/>
                <a:cs typeface="Times New Roman" panose="02020603050405020304" pitchFamily="18" charset="0"/>
              </a:rPr>
              <a:t>This is a SAMPLE </a:t>
            </a:r>
            <a:r>
              <a:rPr lang="en-US" b="1" dirty="0" err="1">
                <a:ea typeface="Calibri" panose="020F0502020204030204" pitchFamily="34" charset="0"/>
                <a:cs typeface="Times New Roman" panose="02020603050405020304" pitchFamily="18" charset="0"/>
              </a:rPr>
              <a:t>Powerpoint</a:t>
            </a:r>
            <a:r>
              <a:rPr lang="en-US" b="1" dirty="0">
                <a:ea typeface="Calibri" panose="020F0502020204030204" pitchFamily="34" charset="0"/>
                <a:cs typeface="Times New Roman" panose="02020603050405020304" pitchFamily="18" charset="0"/>
              </a:rPr>
              <a:t>. The information should be replaced with data and updates from your program.</a:t>
            </a:r>
            <a:endParaRPr lang="en-US" dirty="0"/>
          </a:p>
        </p:txBody>
      </p:sp>
    </p:spTree>
    <p:extLst>
      <p:ext uri="{BB962C8B-B14F-4D97-AF65-F5344CB8AC3E}">
        <p14:creationId xmlns:p14="http://schemas.microsoft.com/office/powerpoint/2010/main" val="35115403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5469774" y="533400"/>
            <a:ext cx="3217025" cy="990600"/>
          </a:xfrm>
        </p:spPr>
        <p:txBody>
          <a:bodyPr/>
          <a:lstStyle/>
          <a:p>
            <a:r>
              <a:rPr lang="en-US" dirty="0"/>
              <a:t>Pro Tip #4</a:t>
            </a:r>
          </a:p>
        </p:txBody>
      </p:sp>
      <p:sp>
        <p:nvSpPr>
          <p:cNvPr id="15" name="Content Placeholder 14"/>
          <p:cNvSpPr>
            <a:spLocks noGrp="1"/>
          </p:cNvSpPr>
          <p:nvPr>
            <p:ph idx="1"/>
          </p:nvPr>
        </p:nvSpPr>
        <p:spPr>
          <a:xfrm>
            <a:off x="5469774" y="1600200"/>
            <a:ext cx="3217025" cy="4876800"/>
          </a:xfrm>
        </p:spPr>
        <p:txBody>
          <a:bodyPr>
            <a:normAutofit/>
          </a:bodyPr>
          <a:lstStyle/>
          <a:p>
            <a:pPr marL="0" indent="0">
              <a:buNone/>
            </a:pPr>
            <a:r>
              <a:rPr lang="en-US" sz="3200" dirty="0"/>
              <a:t>No chart? No problem! Highlight a single data element using a large percent or number and descriptor text below.</a:t>
            </a:r>
          </a:p>
        </p:txBody>
      </p:sp>
      <p:sp>
        <p:nvSpPr>
          <p:cNvPr id="6" name="Title 1"/>
          <p:cNvSpPr txBox="1">
            <a:spLocks/>
          </p:cNvSpPr>
          <p:nvPr/>
        </p:nvSpPr>
        <p:spPr>
          <a:xfrm>
            <a:off x="689958" y="1112519"/>
            <a:ext cx="3765666" cy="2392681"/>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lumMod val="60000"/>
                    <a:lumOff val="40000"/>
                  </a:schemeClr>
                </a:solidFill>
                <a:latin typeface="Calibri" panose="020F0502020204030204" pitchFamily="34" charset="0"/>
                <a:ea typeface="+mj-ea"/>
                <a:cs typeface="+mj-cs"/>
              </a:defRPr>
            </a:lvl1pPr>
          </a:lstStyle>
          <a:p>
            <a:pPr algn="r"/>
            <a:r>
              <a:rPr lang="en-US" sz="13800" b="1" dirty="0">
                <a:solidFill>
                  <a:srgbClr val="2589C7"/>
                </a:solidFill>
              </a:rPr>
              <a:t>XX%</a:t>
            </a:r>
          </a:p>
        </p:txBody>
      </p:sp>
      <p:cxnSp>
        <p:nvCxnSpPr>
          <p:cNvPr id="4" name="Straight Connector 3"/>
          <p:cNvCxnSpPr/>
          <p:nvPr/>
        </p:nvCxnSpPr>
        <p:spPr>
          <a:xfrm>
            <a:off x="5070764" y="533400"/>
            <a:ext cx="0" cy="5943600"/>
          </a:xfrm>
          <a:prstGeom prst="line">
            <a:avLst/>
          </a:prstGeom>
        </p:spPr>
        <p:style>
          <a:lnRef idx="1">
            <a:schemeClr val="accent1"/>
          </a:lnRef>
          <a:fillRef idx="0">
            <a:schemeClr val="accent1"/>
          </a:fillRef>
          <a:effectRef idx="0">
            <a:schemeClr val="accent1"/>
          </a:effectRef>
          <a:fontRef idx="minor">
            <a:schemeClr val="tx1"/>
          </a:fontRef>
        </p:style>
      </p:cxnSp>
      <p:sp>
        <p:nvSpPr>
          <p:cNvPr id="9" name="Content Placeholder 2"/>
          <p:cNvSpPr txBox="1">
            <a:spLocks/>
          </p:cNvSpPr>
          <p:nvPr/>
        </p:nvSpPr>
        <p:spPr>
          <a:xfrm>
            <a:off x="689958" y="3199014"/>
            <a:ext cx="3832167" cy="1679171"/>
          </a:xfrm>
          <a:prstGeom prst="rect">
            <a:avLst/>
          </a:prstGeom>
        </p:spPr>
        <p:txBody>
          <a:bodyPr vert="horz" lIns="91440" tIns="45720" rIns="91440" bIns="45720" rtlCol="0">
            <a:normAutofit lnSpcReduction="1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accent5">
                    <a:lumMod val="75000"/>
                  </a:schemeClr>
                </a:solidFill>
                <a:latin typeface="Calibri" panose="020F0502020204030204" pitchFamily="34" charset="0"/>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accent5">
                    <a:lumMod val="75000"/>
                  </a:schemeClr>
                </a:solidFill>
                <a:latin typeface="Calibri" panose="020F0502020204030204" pitchFamily="34" charset="0"/>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accent5">
                    <a:lumMod val="75000"/>
                  </a:schemeClr>
                </a:solidFill>
                <a:latin typeface="Calibri" panose="020F0502020204030204" pitchFamily="34" charset="0"/>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accent5">
                    <a:lumMod val="75000"/>
                  </a:schemeClr>
                </a:solidFill>
                <a:latin typeface="Calibri" panose="020F0502020204030204" pitchFamily="34" charset="0"/>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accent5">
                    <a:lumMod val="75000"/>
                  </a:schemeClr>
                </a:solidFill>
                <a:latin typeface="Calibri" panose="020F0502020204030204" pitchFamily="34" charset="0"/>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r">
              <a:spcBef>
                <a:spcPts val="0"/>
              </a:spcBef>
              <a:buNone/>
            </a:pPr>
            <a:r>
              <a:rPr lang="en-US" sz="3600" dirty="0"/>
              <a:t>of infants in our program were </a:t>
            </a:r>
          </a:p>
          <a:p>
            <a:pPr marL="0" indent="0" algn="r">
              <a:spcBef>
                <a:spcPts val="0"/>
              </a:spcBef>
              <a:buNone/>
            </a:pPr>
            <a:r>
              <a:rPr lang="en-US" sz="3600" dirty="0"/>
              <a:t>ever breastfed </a:t>
            </a:r>
          </a:p>
        </p:txBody>
      </p:sp>
    </p:spTree>
    <p:extLst>
      <p:ext uri="{BB962C8B-B14F-4D97-AF65-F5344CB8AC3E}">
        <p14:creationId xmlns:p14="http://schemas.microsoft.com/office/powerpoint/2010/main" val="30032715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70764" y="365760"/>
            <a:ext cx="4073236" cy="6492240"/>
          </a:xfrm>
          <a:prstGeom prst="rect">
            <a:avLst/>
          </a:prstGeom>
          <a:solidFill>
            <a:schemeClr val="accent5">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5"/>
          <p:cNvSpPr>
            <a:spLocks noGrp="1"/>
          </p:cNvSpPr>
          <p:nvPr>
            <p:ph type="title"/>
          </p:nvPr>
        </p:nvSpPr>
        <p:spPr>
          <a:xfrm>
            <a:off x="5469774" y="533400"/>
            <a:ext cx="3217025" cy="990600"/>
          </a:xfrm>
        </p:spPr>
        <p:txBody>
          <a:bodyPr/>
          <a:lstStyle/>
          <a:p>
            <a:r>
              <a:rPr lang="en-US" dirty="0"/>
              <a:t>Pro Tip #5</a:t>
            </a:r>
          </a:p>
        </p:txBody>
      </p:sp>
      <p:sp>
        <p:nvSpPr>
          <p:cNvPr id="15" name="Content Placeholder 14"/>
          <p:cNvSpPr>
            <a:spLocks noGrp="1"/>
          </p:cNvSpPr>
          <p:nvPr>
            <p:ph idx="1"/>
          </p:nvPr>
        </p:nvSpPr>
        <p:spPr>
          <a:xfrm>
            <a:off x="5469774" y="1600200"/>
            <a:ext cx="3217025" cy="4876800"/>
          </a:xfrm>
        </p:spPr>
        <p:txBody>
          <a:bodyPr>
            <a:normAutofit/>
          </a:bodyPr>
          <a:lstStyle/>
          <a:p>
            <a:pPr marL="0" indent="0">
              <a:buNone/>
            </a:pPr>
            <a:r>
              <a:rPr lang="en-US" sz="3200" dirty="0"/>
              <a:t>Keep your slides simple. No need to add more than the one fact here. Add a rectangle of color here to take up space and call it a day!</a:t>
            </a:r>
          </a:p>
        </p:txBody>
      </p:sp>
      <p:sp>
        <p:nvSpPr>
          <p:cNvPr id="7" name="Title 1"/>
          <p:cNvSpPr txBox="1">
            <a:spLocks/>
          </p:cNvSpPr>
          <p:nvPr/>
        </p:nvSpPr>
        <p:spPr>
          <a:xfrm>
            <a:off x="689958" y="1112519"/>
            <a:ext cx="3765666" cy="2392681"/>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lumMod val="60000"/>
                    <a:lumOff val="40000"/>
                  </a:schemeClr>
                </a:solidFill>
                <a:latin typeface="Calibri" panose="020F0502020204030204" pitchFamily="34" charset="0"/>
                <a:ea typeface="+mj-ea"/>
                <a:cs typeface="+mj-cs"/>
              </a:defRPr>
            </a:lvl1pPr>
          </a:lstStyle>
          <a:p>
            <a:pPr algn="r"/>
            <a:r>
              <a:rPr lang="en-US" sz="13800" b="1" dirty="0">
                <a:solidFill>
                  <a:srgbClr val="2589C7"/>
                </a:solidFill>
              </a:rPr>
              <a:t>XX%</a:t>
            </a:r>
          </a:p>
        </p:txBody>
      </p:sp>
      <p:sp>
        <p:nvSpPr>
          <p:cNvPr id="8" name="Content Placeholder 2"/>
          <p:cNvSpPr txBox="1">
            <a:spLocks/>
          </p:cNvSpPr>
          <p:nvPr/>
        </p:nvSpPr>
        <p:spPr>
          <a:xfrm>
            <a:off x="689958" y="3199014"/>
            <a:ext cx="3832167" cy="1679171"/>
          </a:xfrm>
          <a:prstGeom prst="rect">
            <a:avLst/>
          </a:prstGeom>
        </p:spPr>
        <p:txBody>
          <a:bodyPr vert="horz" lIns="91440" tIns="45720" rIns="91440" bIns="45720" rtlCol="0">
            <a:normAutofit lnSpcReduction="1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accent5">
                    <a:lumMod val="75000"/>
                  </a:schemeClr>
                </a:solidFill>
                <a:latin typeface="Calibri" panose="020F0502020204030204" pitchFamily="34" charset="0"/>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accent5">
                    <a:lumMod val="75000"/>
                  </a:schemeClr>
                </a:solidFill>
                <a:latin typeface="Calibri" panose="020F0502020204030204" pitchFamily="34" charset="0"/>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accent5">
                    <a:lumMod val="75000"/>
                  </a:schemeClr>
                </a:solidFill>
                <a:latin typeface="Calibri" panose="020F0502020204030204" pitchFamily="34" charset="0"/>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accent5">
                    <a:lumMod val="75000"/>
                  </a:schemeClr>
                </a:solidFill>
                <a:latin typeface="Calibri" panose="020F0502020204030204" pitchFamily="34" charset="0"/>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accent5">
                    <a:lumMod val="75000"/>
                  </a:schemeClr>
                </a:solidFill>
                <a:latin typeface="Calibri" panose="020F0502020204030204" pitchFamily="34" charset="0"/>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r">
              <a:spcBef>
                <a:spcPts val="0"/>
              </a:spcBef>
              <a:buNone/>
            </a:pPr>
            <a:r>
              <a:rPr lang="en-US" sz="3600" dirty="0"/>
              <a:t>of infants in our program were </a:t>
            </a:r>
          </a:p>
          <a:p>
            <a:pPr marL="0" indent="0" algn="r">
              <a:spcBef>
                <a:spcPts val="0"/>
              </a:spcBef>
              <a:buNone/>
            </a:pPr>
            <a:r>
              <a:rPr lang="en-US" sz="3600" dirty="0"/>
              <a:t>ever breastfed </a:t>
            </a:r>
          </a:p>
        </p:txBody>
      </p:sp>
    </p:spTree>
    <p:extLst>
      <p:ext uri="{BB962C8B-B14F-4D97-AF65-F5344CB8AC3E}">
        <p14:creationId xmlns:p14="http://schemas.microsoft.com/office/powerpoint/2010/main" val="10554045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434052" y="365760"/>
            <a:ext cx="2709948" cy="6492240"/>
          </a:xfrm>
          <a:prstGeom prst="rect">
            <a:avLst/>
          </a:prstGeom>
          <a:solidFill>
            <a:srgbClr val="2589C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1"/>
          <p:cNvSpPr txBox="1">
            <a:spLocks/>
          </p:cNvSpPr>
          <p:nvPr/>
        </p:nvSpPr>
        <p:spPr>
          <a:xfrm>
            <a:off x="1947258" y="1112519"/>
            <a:ext cx="3765666" cy="2392681"/>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lumMod val="60000"/>
                    <a:lumOff val="40000"/>
                  </a:schemeClr>
                </a:solidFill>
                <a:latin typeface="Calibri" panose="020F0502020204030204" pitchFamily="34" charset="0"/>
                <a:ea typeface="+mj-ea"/>
                <a:cs typeface="+mj-cs"/>
              </a:defRPr>
            </a:lvl1pPr>
          </a:lstStyle>
          <a:p>
            <a:pPr algn="r"/>
            <a:r>
              <a:rPr lang="en-US" sz="13800" b="1" dirty="0">
                <a:solidFill>
                  <a:srgbClr val="2589C7"/>
                </a:solidFill>
              </a:rPr>
              <a:t>XX%</a:t>
            </a:r>
          </a:p>
        </p:txBody>
      </p:sp>
      <p:sp>
        <p:nvSpPr>
          <p:cNvPr id="7" name="Content Placeholder 2"/>
          <p:cNvSpPr txBox="1">
            <a:spLocks/>
          </p:cNvSpPr>
          <p:nvPr/>
        </p:nvSpPr>
        <p:spPr>
          <a:xfrm>
            <a:off x="1947258" y="3199014"/>
            <a:ext cx="3832167" cy="1679171"/>
          </a:xfrm>
          <a:prstGeom prst="rect">
            <a:avLst/>
          </a:prstGeom>
        </p:spPr>
        <p:txBody>
          <a:bodyPr vert="horz" lIns="91440" tIns="45720" rIns="91440" bIns="45720" rtlCol="0">
            <a:normAutofit lnSpcReduction="10000"/>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accent5">
                    <a:lumMod val="75000"/>
                  </a:schemeClr>
                </a:solidFill>
                <a:latin typeface="Calibri" panose="020F0502020204030204" pitchFamily="34" charset="0"/>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accent5">
                    <a:lumMod val="75000"/>
                  </a:schemeClr>
                </a:solidFill>
                <a:latin typeface="Calibri" panose="020F0502020204030204" pitchFamily="34" charset="0"/>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accent5">
                    <a:lumMod val="75000"/>
                  </a:schemeClr>
                </a:solidFill>
                <a:latin typeface="Calibri" panose="020F0502020204030204" pitchFamily="34" charset="0"/>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accent5">
                    <a:lumMod val="75000"/>
                  </a:schemeClr>
                </a:solidFill>
                <a:latin typeface="Calibri" panose="020F0502020204030204" pitchFamily="34" charset="0"/>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accent5">
                    <a:lumMod val="75000"/>
                  </a:schemeClr>
                </a:solidFill>
                <a:latin typeface="Calibri" panose="020F0502020204030204" pitchFamily="34" charset="0"/>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lgn="r">
              <a:spcBef>
                <a:spcPts val="0"/>
              </a:spcBef>
              <a:buFont typeface="Arial" pitchFamily="34" charset="0"/>
              <a:buNone/>
            </a:pPr>
            <a:r>
              <a:rPr lang="en-US" sz="3600" dirty="0"/>
              <a:t>of infants in our program were </a:t>
            </a:r>
          </a:p>
          <a:p>
            <a:pPr marL="0" indent="0" algn="r">
              <a:spcBef>
                <a:spcPts val="0"/>
              </a:spcBef>
              <a:buFont typeface="Arial" pitchFamily="34" charset="0"/>
              <a:buNone/>
            </a:pPr>
            <a:r>
              <a:rPr lang="en-US" sz="3600" dirty="0"/>
              <a:t>ever breastfed </a:t>
            </a:r>
          </a:p>
        </p:txBody>
      </p:sp>
    </p:spTree>
    <p:extLst>
      <p:ext uri="{BB962C8B-B14F-4D97-AF65-F5344CB8AC3E}">
        <p14:creationId xmlns:p14="http://schemas.microsoft.com/office/powerpoint/2010/main" val="39796568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5469774" y="533400"/>
            <a:ext cx="3217025" cy="990600"/>
          </a:xfrm>
        </p:spPr>
        <p:txBody>
          <a:bodyPr/>
          <a:lstStyle/>
          <a:p>
            <a:r>
              <a:rPr lang="en-US" dirty="0"/>
              <a:t>Pro Tip #6</a:t>
            </a:r>
          </a:p>
        </p:txBody>
      </p:sp>
      <p:sp>
        <p:nvSpPr>
          <p:cNvPr id="15" name="Content Placeholder 14"/>
          <p:cNvSpPr>
            <a:spLocks noGrp="1"/>
          </p:cNvSpPr>
          <p:nvPr>
            <p:ph idx="1"/>
          </p:nvPr>
        </p:nvSpPr>
        <p:spPr>
          <a:xfrm>
            <a:off x="5469774" y="1600200"/>
            <a:ext cx="3217025" cy="4876800"/>
          </a:xfrm>
        </p:spPr>
        <p:txBody>
          <a:bodyPr>
            <a:normAutofit/>
          </a:bodyPr>
          <a:lstStyle/>
          <a:p>
            <a:pPr marL="0" indent="0">
              <a:buNone/>
            </a:pPr>
            <a:r>
              <a:rPr lang="en-US" sz="3200" dirty="0"/>
              <a:t>Need to share some text? Use multiple slides one point per slide to keep your readers’ focused!</a:t>
            </a:r>
          </a:p>
        </p:txBody>
      </p:sp>
      <p:sp>
        <p:nvSpPr>
          <p:cNvPr id="9" name="Content Placeholder 14"/>
          <p:cNvSpPr txBox="1">
            <a:spLocks/>
          </p:cNvSpPr>
          <p:nvPr/>
        </p:nvSpPr>
        <p:spPr>
          <a:xfrm>
            <a:off x="1050174" y="1524000"/>
            <a:ext cx="3621581" cy="4876800"/>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accent5">
                    <a:lumMod val="75000"/>
                  </a:schemeClr>
                </a:solidFill>
                <a:latin typeface="Calibri" panose="020F0502020204030204" pitchFamily="34" charset="0"/>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accent5">
                    <a:lumMod val="75000"/>
                  </a:schemeClr>
                </a:solidFill>
                <a:latin typeface="Calibri" panose="020F0502020204030204" pitchFamily="34" charset="0"/>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accent5">
                    <a:lumMod val="75000"/>
                  </a:schemeClr>
                </a:solidFill>
                <a:latin typeface="Calibri" panose="020F0502020204030204" pitchFamily="34" charset="0"/>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accent5">
                    <a:lumMod val="75000"/>
                  </a:schemeClr>
                </a:solidFill>
                <a:latin typeface="Calibri" panose="020F0502020204030204" pitchFamily="34" charset="0"/>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accent5">
                    <a:lumMod val="75000"/>
                  </a:schemeClr>
                </a:solidFill>
                <a:latin typeface="Calibri" panose="020F0502020204030204" pitchFamily="34" charset="0"/>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lvl="0"/>
            <a:r>
              <a:rPr lang="en-US" dirty="0"/>
              <a:t>It supplies all the necessary nutrients in the proper proportions.</a:t>
            </a:r>
          </a:p>
          <a:p>
            <a:pPr lvl="0"/>
            <a:r>
              <a:rPr lang="en-US" dirty="0"/>
              <a:t>It protects against allergies, sickness, and obesity.</a:t>
            </a:r>
          </a:p>
          <a:p>
            <a:pPr lvl="0"/>
            <a:r>
              <a:rPr lang="en-US" dirty="0"/>
              <a:t>It protects against diseases, like diabetes and cancer.</a:t>
            </a:r>
          </a:p>
        </p:txBody>
      </p:sp>
      <p:cxnSp>
        <p:nvCxnSpPr>
          <p:cNvPr id="10" name="Straight Connector 9"/>
          <p:cNvCxnSpPr/>
          <p:nvPr/>
        </p:nvCxnSpPr>
        <p:spPr>
          <a:xfrm>
            <a:off x="5070764" y="533400"/>
            <a:ext cx="0" cy="5943600"/>
          </a:xfrm>
          <a:prstGeom prst="line">
            <a:avLst/>
          </a:prstGeom>
        </p:spPr>
        <p:style>
          <a:lnRef idx="1">
            <a:schemeClr val="accent1"/>
          </a:lnRef>
          <a:fillRef idx="0">
            <a:schemeClr val="accent1"/>
          </a:fillRef>
          <a:effectRef idx="0">
            <a:schemeClr val="accent1"/>
          </a:effectRef>
          <a:fontRef idx="minor">
            <a:schemeClr val="tx1"/>
          </a:fontRef>
        </p:style>
      </p:cxnSp>
      <p:sp>
        <p:nvSpPr>
          <p:cNvPr id="11" name="Title 15"/>
          <p:cNvSpPr txBox="1">
            <a:spLocks/>
          </p:cNvSpPr>
          <p:nvPr/>
        </p:nvSpPr>
        <p:spPr>
          <a:xfrm>
            <a:off x="1050173" y="533400"/>
            <a:ext cx="4020591" cy="990600"/>
          </a:xfrm>
          <a:prstGeom prst="rect">
            <a:avLst/>
          </a:prstGeom>
        </p:spPr>
        <p:txBody>
          <a:bodyPr vert="horz" lIns="91440" tIns="45720" rIns="91440" bIns="45720" rtlCol="0" anchor="ctr">
            <a:normAutofit/>
          </a:bodyPr>
          <a:lstStyle>
            <a:lvl1pPr algn="l" defTabSz="914400" rtl="0" eaLnBrk="1" latinLnBrk="0" hangingPunct="1">
              <a:spcBef>
                <a:spcPct val="0"/>
              </a:spcBef>
              <a:buNone/>
              <a:defRPr sz="4000" kern="1200" spc="-100" baseline="0">
                <a:solidFill>
                  <a:schemeClr val="tx2">
                    <a:lumMod val="60000"/>
                    <a:lumOff val="40000"/>
                  </a:schemeClr>
                </a:solidFill>
                <a:latin typeface="Calibri" panose="020F0502020204030204" pitchFamily="34" charset="0"/>
                <a:ea typeface="+mj-ea"/>
                <a:cs typeface="+mj-cs"/>
              </a:defRPr>
            </a:lvl1pPr>
          </a:lstStyle>
          <a:p>
            <a:r>
              <a:rPr lang="en-US" sz="3200" dirty="0"/>
              <a:t>Breastfeeding Benefits</a:t>
            </a:r>
          </a:p>
        </p:txBody>
      </p:sp>
      <p:cxnSp>
        <p:nvCxnSpPr>
          <p:cNvPr id="4" name="Straight Connector 3"/>
          <p:cNvCxnSpPr/>
          <p:nvPr/>
        </p:nvCxnSpPr>
        <p:spPr>
          <a:xfrm>
            <a:off x="1050173" y="762000"/>
            <a:ext cx="3293227" cy="5181600"/>
          </a:xfrm>
          <a:prstGeom prst="line">
            <a:avLst/>
          </a:prstGeom>
          <a:ln w="7620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3306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Breastfeeding Benefits</a:t>
            </a:r>
          </a:p>
        </p:txBody>
      </p:sp>
      <p:sp>
        <p:nvSpPr>
          <p:cNvPr id="2" name="Content Placeholder 1"/>
          <p:cNvSpPr>
            <a:spLocks noGrp="1"/>
          </p:cNvSpPr>
          <p:nvPr>
            <p:ph idx="1"/>
          </p:nvPr>
        </p:nvSpPr>
        <p:spPr/>
        <p:txBody>
          <a:bodyPr>
            <a:normAutofit/>
          </a:bodyPr>
          <a:lstStyle/>
          <a:p>
            <a:pPr lvl="0"/>
            <a:r>
              <a:rPr lang="en-US" sz="3200" b="1" dirty="0"/>
              <a:t>It supplies all the necessary nutrients in the proper proportions.</a:t>
            </a:r>
          </a:p>
          <a:p>
            <a:pPr lvl="0"/>
            <a:r>
              <a:rPr lang="en-US" sz="3200" dirty="0">
                <a:solidFill>
                  <a:schemeClr val="bg1">
                    <a:lumMod val="65000"/>
                  </a:schemeClr>
                </a:solidFill>
              </a:rPr>
              <a:t>It protects against allergies, sickness, and obesity.</a:t>
            </a:r>
          </a:p>
          <a:p>
            <a:pPr lvl="0"/>
            <a:r>
              <a:rPr lang="en-US" sz="3200" dirty="0">
                <a:solidFill>
                  <a:schemeClr val="bg1">
                    <a:lumMod val="65000"/>
                  </a:schemeClr>
                </a:solidFill>
              </a:rPr>
              <a:t>It protects against diseases, like diabetes and cancer.</a:t>
            </a:r>
          </a:p>
          <a:p>
            <a:pPr marL="0" indent="0">
              <a:buNone/>
            </a:pPr>
            <a:endParaRPr lang="en-US" sz="3200" dirty="0">
              <a:solidFill>
                <a:schemeClr val="bg1">
                  <a:lumMod val="65000"/>
                </a:schemeClr>
              </a:solidFill>
            </a:endParaRPr>
          </a:p>
        </p:txBody>
      </p:sp>
    </p:spTree>
    <p:extLst>
      <p:ext uri="{BB962C8B-B14F-4D97-AF65-F5344CB8AC3E}">
        <p14:creationId xmlns:p14="http://schemas.microsoft.com/office/powerpoint/2010/main" val="91472706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Breastfeeding Benefits</a:t>
            </a:r>
          </a:p>
        </p:txBody>
      </p:sp>
      <p:sp>
        <p:nvSpPr>
          <p:cNvPr id="2" name="Content Placeholder 1"/>
          <p:cNvSpPr>
            <a:spLocks noGrp="1"/>
          </p:cNvSpPr>
          <p:nvPr>
            <p:ph idx="1"/>
          </p:nvPr>
        </p:nvSpPr>
        <p:spPr/>
        <p:txBody>
          <a:bodyPr>
            <a:normAutofit/>
          </a:bodyPr>
          <a:lstStyle/>
          <a:p>
            <a:pPr lvl="0"/>
            <a:r>
              <a:rPr lang="en-US" sz="3200" dirty="0">
                <a:solidFill>
                  <a:schemeClr val="bg1">
                    <a:lumMod val="65000"/>
                  </a:schemeClr>
                </a:solidFill>
              </a:rPr>
              <a:t>It supplies all the necessary nutrients in the proper proportions.</a:t>
            </a:r>
          </a:p>
          <a:p>
            <a:pPr lvl="0"/>
            <a:r>
              <a:rPr lang="en-US" sz="3200" b="1" dirty="0"/>
              <a:t>It protects against allergies, sickness, and obesity.</a:t>
            </a:r>
          </a:p>
          <a:p>
            <a:pPr lvl="0"/>
            <a:r>
              <a:rPr lang="en-US" sz="3200" dirty="0">
                <a:solidFill>
                  <a:schemeClr val="bg1">
                    <a:lumMod val="65000"/>
                  </a:schemeClr>
                </a:solidFill>
              </a:rPr>
              <a:t>It protects against diseases, like diabetes and cancer.</a:t>
            </a:r>
          </a:p>
          <a:p>
            <a:pPr marL="0" indent="0">
              <a:buNone/>
            </a:pPr>
            <a:endParaRPr lang="en-US" sz="3200" dirty="0">
              <a:solidFill>
                <a:schemeClr val="bg1">
                  <a:lumMod val="65000"/>
                </a:schemeClr>
              </a:solidFill>
            </a:endParaRPr>
          </a:p>
        </p:txBody>
      </p:sp>
    </p:spTree>
    <p:extLst>
      <p:ext uri="{BB962C8B-B14F-4D97-AF65-F5344CB8AC3E}">
        <p14:creationId xmlns:p14="http://schemas.microsoft.com/office/powerpoint/2010/main" val="478162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a:t>Breastfeeding Benefits</a:t>
            </a:r>
          </a:p>
        </p:txBody>
      </p:sp>
      <p:sp>
        <p:nvSpPr>
          <p:cNvPr id="2" name="Content Placeholder 1"/>
          <p:cNvSpPr>
            <a:spLocks noGrp="1"/>
          </p:cNvSpPr>
          <p:nvPr>
            <p:ph idx="1"/>
          </p:nvPr>
        </p:nvSpPr>
        <p:spPr/>
        <p:txBody>
          <a:bodyPr>
            <a:normAutofit/>
          </a:bodyPr>
          <a:lstStyle/>
          <a:p>
            <a:pPr lvl="0"/>
            <a:r>
              <a:rPr lang="en-US" sz="3200" dirty="0">
                <a:solidFill>
                  <a:schemeClr val="bg1">
                    <a:lumMod val="65000"/>
                  </a:schemeClr>
                </a:solidFill>
              </a:rPr>
              <a:t>It supplies all the necessary nutrients in the proper proportions.</a:t>
            </a:r>
          </a:p>
          <a:p>
            <a:pPr lvl="0"/>
            <a:r>
              <a:rPr lang="en-US" sz="3200" dirty="0">
                <a:solidFill>
                  <a:schemeClr val="bg1">
                    <a:lumMod val="65000"/>
                  </a:schemeClr>
                </a:solidFill>
              </a:rPr>
              <a:t>It protects against allergies, sickness, and obesity.</a:t>
            </a:r>
          </a:p>
          <a:p>
            <a:pPr lvl="0"/>
            <a:r>
              <a:rPr lang="en-US" sz="3200" b="1" dirty="0"/>
              <a:t>It protects against diseases, like diabetes and cancer.</a:t>
            </a:r>
          </a:p>
          <a:p>
            <a:pPr marL="0" indent="0">
              <a:buNone/>
            </a:pPr>
            <a:endParaRPr lang="en-US" sz="3200" dirty="0">
              <a:solidFill>
                <a:schemeClr val="bg1">
                  <a:lumMod val="65000"/>
                </a:schemeClr>
              </a:solidFill>
            </a:endParaRPr>
          </a:p>
        </p:txBody>
      </p:sp>
    </p:spTree>
    <p:extLst>
      <p:ext uri="{BB962C8B-B14F-4D97-AF65-F5344CB8AC3E}">
        <p14:creationId xmlns:p14="http://schemas.microsoft.com/office/powerpoint/2010/main" val="31814040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5469774" y="533400"/>
            <a:ext cx="3217025" cy="990600"/>
          </a:xfrm>
        </p:spPr>
        <p:txBody>
          <a:bodyPr/>
          <a:lstStyle/>
          <a:p>
            <a:r>
              <a:rPr lang="en-US" dirty="0"/>
              <a:t>Pro Tip #7</a:t>
            </a:r>
          </a:p>
        </p:txBody>
      </p:sp>
      <p:sp>
        <p:nvSpPr>
          <p:cNvPr id="15" name="Content Placeholder 14"/>
          <p:cNvSpPr>
            <a:spLocks noGrp="1"/>
          </p:cNvSpPr>
          <p:nvPr>
            <p:ph idx="1"/>
          </p:nvPr>
        </p:nvSpPr>
        <p:spPr>
          <a:xfrm>
            <a:off x="5469774" y="1600200"/>
            <a:ext cx="3217025" cy="4876800"/>
          </a:xfrm>
        </p:spPr>
        <p:txBody>
          <a:bodyPr>
            <a:normAutofit/>
          </a:bodyPr>
          <a:lstStyle/>
          <a:p>
            <a:pPr marL="0" indent="0">
              <a:buNone/>
            </a:pPr>
            <a:r>
              <a:rPr lang="en-US" sz="3200" dirty="0"/>
              <a:t>Use photos! You can purchase stock photos for a nominal fee to greatly enhance your visual impact.</a:t>
            </a:r>
          </a:p>
        </p:txBody>
      </p:sp>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5070764" cy="6904870"/>
          </a:xfrm>
          <a:prstGeom prst="rect">
            <a:avLst/>
          </a:prstGeom>
        </p:spPr>
      </p:pic>
    </p:spTree>
    <p:extLst>
      <p:ext uri="{BB962C8B-B14F-4D97-AF65-F5344CB8AC3E}">
        <p14:creationId xmlns:p14="http://schemas.microsoft.com/office/powerpoint/2010/main" val="9453509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5070764" cy="6904870"/>
          </a:xfrm>
          <a:prstGeom prst="rect">
            <a:avLst/>
          </a:prstGeom>
        </p:spPr>
      </p:pic>
      <p:sp>
        <p:nvSpPr>
          <p:cNvPr id="7" name="Title 1"/>
          <p:cNvSpPr txBox="1">
            <a:spLocks/>
          </p:cNvSpPr>
          <p:nvPr/>
        </p:nvSpPr>
        <p:spPr>
          <a:xfrm>
            <a:off x="5378334" y="780009"/>
            <a:ext cx="3765666" cy="2392681"/>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lumMod val="60000"/>
                    <a:lumOff val="40000"/>
                  </a:schemeClr>
                </a:solidFill>
                <a:latin typeface="Calibri" panose="020F0502020204030204" pitchFamily="34" charset="0"/>
                <a:ea typeface="+mj-ea"/>
                <a:cs typeface="+mj-cs"/>
              </a:defRPr>
            </a:lvl1pPr>
          </a:lstStyle>
          <a:p>
            <a:r>
              <a:rPr lang="en-US" sz="13800" b="1" dirty="0">
                <a:solidFill>
                  <a:srgbClr val="2589C7"/>
                </a:solidFill>
              </a:rPr>
              <a:t>XX%</a:t>
            </a:r>
          </a:p>
        </p:txBody>
      </p:sp>
      <p:sp>
        <p:nvSpPr>
          <p:cNvPr id="8" name="Content Placeholder 2"/>
          <p:cNvSpPr txBox="1">
            <a:spLocks/>
          </p:cNvSpPr>
          <p:nvPr/>
        </p:nvSpPr>
        <p:spPr>
          <a:xfrm>
            <a:off x="5378334" y="2866504"/>
            <a:ext cx="3566161" cy="3235038"/>
          </a:xfrm>
          <a:prstGeom prst="rect">
            <a:avLst/>
          </a:prstGeom>
        </p:spPr>
        <p:txBody>
          <a:bodyPr vert="horz" lIns="91440" tIns="45720" rIns="91440" bIns="45720" rtlCol="0">
            <a:normAutofit/>
          </a:bodyPr>
          <a:lstStyle>
            <a:lvl1pPr marL="182880" indent="-182880" algn="l" defTabSz="914400" rtl="0" eaLnBrk="1" latinLnBrk="0" hangingPunct="1">
              <a:spcBef>
                <a:spcPct val="20000"/>
              </a:spcBef>
              <a:buClr>
                <a:schemeClr val="accent1"/>
              </a:buClr>
              <a:buSzPct val="85000"/>
              <a:buFont typeface="Arial" pitchFamily="34" charset="0"/>
              <a:buChar char="•"/>
              <a:defRPr sz="2400" kern="1200">
                <a:solidFill>
                  <a:schemeClr val="accent5">
                    <a:lumMod val="75000"/>
                  </a:schemeClr>
                </a:solidFill>
                <a:latin typeface="Calibri" panose="020F0502020204030204" pitchFamily="34" charset="0"/>
                <a:ea typeface="+mn-ea"/>
                <a:cs typeface="+mn-cs"/>
              </a:defRPr>
            </a:lvl1pPr>
            <a:lvl2pPr marL="457200" indent="-182880" algn="l" defTabSz="914400" rtl="0" eaLnBrk="1" latinLnBrk="0" hangingPunct="1">
              <a:spcBef>
                <a:spcPct val="20000"/>
              </a:spcBef>
              <a:buClr>
                <a:schemeClr val="accent1"/>
              </a:buClr>
              <a:buSzPct val="85000"/>
              <a:buFont typeface="Arial" pitchFamily="34" charset="0"/>
              <a:buChar char="•"/>
              <a:defRPr sz="2000" kern="1200">
                <a:solidFill>
                  <a:schemeClr val="accent5">
                    <a:lumMod val="75000"/>
                  </a:schemeClr>
                </a:solidFill>
                <a:latin typeface="Calibri" panose="020F0502020204030204" pitchFamily="34" charset="0"/>
                <a:ea typeface="+mn-ea"/>
                <a:cs typeface="+mn-cs"/>
              </a:defRPr>
            </a:lvl2pPr>
            <a:lvl3pPr marL="731520" indent="-182880" algn="l" defTabSz="914400" rtl="0" eaLnBrk="1" latinLnBrk="0" hangingPunct="1">
              <a:spcBef>
                <a:spcPct val="20000"/>
              </a:spcBef>
              <a:buClr>
                <a:schemeClr val="accent1"/>
              </a:buClr>
              <a:buSzPct val="90000"/>
              <a:buFont typeface="Arial" pitchFamily="34" charset="0"/>
              <a:buChar char="•"/>
              <a:defRPr sz="1800" kern="1200">
                <a:solidFill>
                  <a:schemeClr val="accent5">
                    <a:lumMod val="75000"/>
                  </a:schemeClr>
                </a:solidFill>
                <a:latin typeface="Calibri" panose="020F0502020204030204" pitchFamily="34" charset="0"/>
                <a:ea typeface="+mn-ea"/>
                <a:cs typeface="+mn-cs"/>
              </a:defRPr>
            </a:lvl3pPr>
            <a:lvl4pPr marL="1005840" indent="-182880" algn="l" defTabSz="914400" rtl="0" eaLnBrk="1" latinLnBrk="0" hangingPunct="1">
              <a:spcBef>
                <a:spcPct val="20000"/>
              </a:spcBef>
              <a:buClr>
                <a:schemeClr val="accent1"/>
              </a:buClr>
              <a:buFont typeface="Arial" pitchFamily="34" charset="0"/>
              <a:buChar char="•"/>
              <a:defRPr sz="1600" kern="1200">
                <a:solidFill>
                  <a:schemeClr val="accent5">
                    <a:lumMod val="75000"/>
                  </a:schemeClr>
                </a:solidFill>
                <a:latin typeface="Calibri" panose="020F0502020204030204" pitchFamily="34" charset="0"/>
                <a:ea typeface="+mn-ea"/>
                <a:cs typeface="+mn-cs"/>
              </a:defRPr>
            </a:lvl4pPr>
            <a:lvl5pPr marL="1188720" indent="-137160" algn="l" defTabSz="914400" rtl="0" eaLnBrk="1" latinLnBrk="0" hangingPunct="1">
              <a:spcBef>
                <a:spcPct val="20000"/>
              </a:spcBef>
              <a:buClr>
                <a:schemeClr val="accent1"/>
              </a:buClr>
              <a:buSzPct val="100000"/>
              <a:buFont typeface="Arial" pitchFamily="34" charset="0"/>
              <a:buChar char="•"/>
              <a:defRPr sz="1400" kern="1200" baseline="0">
                <a:solidFill>
                  <a:schemeClr val="accent5">
                    <a:lumMod val="75000"/>
                  </a:schemeClr>
                </a:solidFill>
                <a:latin typeface="Calibri" panose="020F0502020204030204" pitchFamily="34" charset="0"/>
                <a:ea typeface="+mn-ea"/>
                <a:cs typeface="+mn-cs"/>
              </a:defRPr>
            </a:lvl5pPr>
            <a:lvl6pPr marL="137160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6pPr>
            <a:lvl7pPr marL="155448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7pPr>
            <a:lvl8pPr marL="173736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8pPr>
            <a:lvl9pPr marL="1920240" indent="-182880" algn="l" defTabSz="914400" rtl="0" eaLnBrk="1" latinLnBrk="0" hangingPunct="1">
              <a:spcBef>
                <a:spcPct val="20000"/>
              </a:spcBef>
              <a:buClr>
                <a:schemeClr val="accent1"/>
              </a:buClr>
              <a:buFont typeface="Arial" pitchFamily="34" charset="0"/>
              <a:buChar char="•"/>
              <a:defRPr sz="1300" kern="1200">
                <a:solidFill>
                  <a:schemeClr val="tx1"/>
                </a:solidFill>
                <a:latin typeface="+mn-lt"/>
                <a:ea typeface="+mn-ea"/>
                <a:cs typeface="+mn-cs"/>
              </a:defRPr>
            </a:lvl9pPr>
          </a:lstStyle>
          <a:p>
            <a:pPr marL="0" indent="0">
              <a:spcBef>
                <a:spcPts val="0"/>
              </a:spcBef>
              <a:buFont typeface="Arial" pitchFamily="34" charset="0"/>
              <a:buNone/>
            </a:pPr>
            <a:r>
              <a:rPr lang="en-US" sz="3400" dirty="0"/>
              <a:t>of mothers said the breastfeeding support from their home visitors was </a:t>
            </a:r>
            <a:r>
              <a:rPr lang="en-US" sz="3400" i="1" dirty="0"/>
              <a:t>very helpful</a:t>
            </a:r>
            <a:endParaRPr lang="en-US" sz="3400" dirty="0"/>
          </a:p>
        </p:txBody>
      </p:sp>
    </p:spTree>
    <p:extLst>
      <p:ext uri="{BB962C8B-B14F-4D97-AF65-F5344CB8AC3E}">
        <p14:creationId xmlns:p14="http://schemas.microsoft.com/office/powerpoint/2010/main" val="23744463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idx="4294967295"/>
          </p:nvPr>
        </p:nvSpPr>
        <p:spPr>
          <a:xfrm>
            <a:off x="358584" y="825074"/>
            <a:ext cx="8011691" cy="1192513"/>
          </a:xfrm>
        </p:spPr>
        <p:txBody>
          <a:bodyPr>
            <a:noAutofit/>
          </a:bodyPr>
          <a:lstStyle/>
          <a:p>
            <a:pPr>
              <a:lnSpc>
                <a:spcPct val="94000"/>
              </a:lnSpc>
            </a:pPr>
            <a:r>
              <a:rPr lang="en-US" sz="5400" b="1" cap="all" dirty="0">
                <a:solidFill>
                  <a:srgbClr val="37537B"/>
                </a:solidFill>
              </a:rPr>
              <a:t>[INSERT PRESENTATION TITLE HERE]</a:t>
            </a:r>
            <a:endParaRPr lang="en-US" sz="3600" cap="all" dirty="0">
              <a:solidFill>
                <a:srgbClr val="37537B"/>
              </a:solidFill>
            </a:endParaRPr>
          </a:p>
        </p:txBody>
      </p:sp>
      <p:cxnSp>
        <p:nvCxnSpPr>
          <p:cNvPr id="9" name="Straight Connector 8"/>
          <p:cNvCxnSpPr/>
          <p:nvPr/>
        </p:nvCxnSpPr>
        <p:spPr>
          <a:xfrm>
            <a:off x="358585" y="2275261"/>
            <a:ext cx="7680960" cy="0"/>
          </a:xfrm>
          <a:prstGeom prst="line">
            <a:avLst/>
          </a:prstGeom>
          <a:ln w="1905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 name="Title 1"/>
          <p:cNvSpPr txBox="1">
            <a:spLocks/>
          </p:cNvSpPr>
          <p:nvPr/>
        </p:nvSpPr>
        <p:spPr>
          <a:xfrm>
            <a:off x="358585" y="2250800"/>
            <a:ext cx="8011691" cy="1044807"/>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lumMod val="60000"/>
                    <a:lumOff val="40000"/>
                  </a:schemeClr>
                </a:solidFill>
                <a:latin typeface="Calibri" panose="020F0502020204030204" pitchFamily="34" charset="0"/>
                <a:ea typeface="+mj-ea"/>
                <a:cs typeface="+mj-cs"/>
              </a:defRPr>
            </a:lvl1pPr>
          </a:lstStyle>
          <a:p>
            <a:pPr>
              <a:lnSpc>
                <a:spcPct val="94000"/>
              </a:lnSpc>
            </a:pPr>
            <a:r>
              <a:rPr lang="en-US" sz="3600" cap="all" dirty="0">
                <a:solidFill>
                  <a:srgbClr val="37537B"/>
                </a:solidFill>
              </a:rPr>
              <a:t>[INSERT PRESENTATION SUBTITLE HERE]</a:t>
            </a:r>
          </a:p>
        </p:txBody>
      </p:sp>
      <p:pic>
        <p:nvPicPr>
          <p:cNvPr id="5" name="Picture 4"/>
          <p:cNvPicPr>
            <a:picLocks noChangeAspect="1"/>
          </p:cNvPicPr>
          <p:nvPr/>
        </p:nvPicPr>
        <p:blipFill rotWithShape="1">
          <a:blip r:embed="rId3">
            <a:duotone>
              <a:schemeClr val="accent1">
                <a:shade val="45000"/>
                <a:satMod val="135000"/>
              </a:schemeClr>
              <a:prstClr val="white"/>
            </a:duotone>
            <a:extLst>
              <a:ext uri="{28A0092B-C50C-407E-A947-70E740481C1C}">
                <a14:useLocalDpi xmlns:a14="http://schemas.microsoft.com/office/drawing/2010/main" val="0"/>
              </a:ext>
            </a:extLst>
          </a:blip>
          <a:srcRect t="9808" b="31754"/>
          <a:stretch/>
        </p:blipFill>
        <p:spPr>
          <a:xfrm>
            <a:off x="0" y="3295607"/>
            <a:ext cx="9144000" cy="3562393"/>
          </a:xfrm>
          <a:prstGeom prst="rect">
            <a:avLst/>
          </a:prstGeom>
        </p:spPr>
      </p:pic>
    </p:spTree>
    <p:extLst>
      <p:ext uri="{BB962C8B-B14F-4D97-AF65-F5344CB8AC3E}">
        <p14:creationId xmlns:p14="http://schemas.microsoft.com/office/powerpoint/2010/main" val="3985883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Directions</a:t>
            </a:r>
          </a:p>
        </p:txBody>
      </p:sp>
      <p:sp>
        <p:nvSpPr>
          <p:cNvPr id="3" name="Content Placeholder 2"/>
          <p:cNvSpPr>
            <a:spLocks noGrp="1"/>
          </p:cNvSpPr>
          <p:nvPr>
            <p:ph idx="1"/>
          </p:nvPr>
        </p:nvSpPr>
        <p:spPr/>
        <p:txBody>
          <a:bodyPr>
            <a:noAutofit/>
          </a:bodyPr>
          <a:lstStyle/>
          <a:p>
            <a:pPr marL="457200" indent="-457200">
              <a:buFont typeface="+mj-lt"/>
              <a:buAutoNum type="arabicPeriod"/>
            </a:pPr>
            <a:r>
              <a:rPr lang="en-US" sz="2300" dirty="0"/>
              <a:t>This PowerPoint includes Pro Tips to help you design your own slide deck for presenting information to your stakeholders.</a:t>
            </a:r>
          </a:p>
          <a:p>
            <a:pPr marL="457200" indent="-457200">
              <a:buFont typeface="+mj-lt"/>
              <a:buAutoNum type="arabicPeriod"/>
            </a:pPr>
            <a:r>
              <a:rPr lang="en-US" sz="2300" dirty="0"/>
              <a:t>Following each Pro Tip is a designed slide using the tips from previous slides. Type over the existing information to personalize your slides with your own data.</a:t>
            </a:r>
          </a:p>
          <a:p>
            <a:pPr marL="457200" indent="-457200">
              <a:buFont typeface="+mj-lt"/>
              <a:buAutoNum type="arabicPeriod"/>
            </a:pPr>
            <a:r>
              <a:rPr lang="en-US" sz="2300" dirty="0"/>
              <a:t>Don’t forget to delete the Pro Tip slides before you finalize your presentation!</a:t>
            </a:r>
          </a:p>
          <a:p>
            <a:pPr marL="457200" indent="-457200">
              <a:buFont typeface="+mj-lt"/>
              <a:buAutoNum type="arabicPeriod"/>
            </a:pPr>
            <a:r>
              <a:rPr lang="en-US" sz="2300" dirty="0"/>
              <a:t>Use the chart templates (directions above) to replace the sample chart with a chart that best represents your program’s data. Pasting charts in PowerPoint can be tricky. Make sure you resize your chart to fill the slide and adjust the text size as needed.</a:t>
            </a:r>
          </a:p>
          <a:p>
            <a:pPr marL="457200" indent="-457200">
              <a:buFont typeface="+mj-lt"/>
              <a:buAutoNum type="arabicPeriod"/>
            </a:pPr>
            <a:endParaRPr lang="en-US" sz="2300" dirty="0"/>
          </a:p>
        </p:txBody>
      </p:sp>
    </p:spTree>
    <p:extLst>
      <p:ext uri="{BB962C8B-B14F-4D97-AF65-F5344CB8AC3E}">
        <p14:creationId xmlns:p14="http://schemas.microsoft.com/office/powerpoint/2010/main" val="1235947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Title 15"/>
          <p:cNvSpPr>
            <a:spLocks noGrp="1"/>
          </p:cNvSpPr>
          <p:nvPr>
            <p:ph type="title"/>
          </p:nvPr>
        </p:nvSpPr>
        <p:spPr>
          <a:xfrm>
            <a:off x="5469774" y="533400"/>
            <a:ext cx="3217025" cy="990600"/>
          </a:xfrm>
        </p:spPr>
        <p:txBody>
          <a:bodyPr/>
          <a:lstStyle/>
          <a:p>
            <a:r>
              <a:rPr lang="en-US" dirty="0"/>
              <a:t>Pro Tip #1</a:t>
            </a:r>
          </a:p>
        </p:txBody>
      </p:sp>
      <p:sp>
        <p:nvSpPr>
          <p:cNvPr id="15" name="Content Placeholder 14"/>
          <p:cNvSpPr>
            <a:spLocks noGrp="1"/>
          </p:cNvSpPr>
          <p:nvPr>
            <p:ph idx="1"/>
          </p:nvPr>
        </p:nvSpPr>
        <p:spPr>
          <a:xfrm>
            <a:off x="5469774" y="1600200"/>
            <a:ext cx="3217025" cy="4876800"/>
          </a:xfrm>
        </p:spPr>
        <p:txBody>
          <a:bodyPr>
            <a:normAutofit/>
          </a:bodyPr>
          <a:lstStyle/>
          <a:p>
            <a:pPr marL="0" indent="0">
              <a:buNone/>
            </a:pPr>
            <a:r>
              <a:rPr lang="en-US" sz="3200" dirty="0"/>
              <a:t>Keep it as simple as possible. One chart per slide is great. Remember, white space is your friend!</a:t>
            </a:r>
          </a:p>
        </p:txBody>
      </p:sp>
      <p:pic>
        <p:nvPicPr>
          <p:cNvPr id="2" name="Picture 1"/>
          <p:cNvPicPr>
            <a:picLocks noChangeAspect="1"/>
          </p:cNvPicPr>
          <p:nvPr/>
        </p:nvPicPr>
        <p:blipFill>
          <a:blip r:embed="rId3"/>
          <a:stretch>
            <a:fillRect/>
          </a:stretch>
        </p:blipFill>
        <p:spPr>
          <a:xfrm>
            <a:off x="309562" y="1619250"/>
            <a:ext cx="4746724" cy="3524250"/>
          </a:xfrm>
          <a:prstGeom prst="rect">
            <a:avLst/>
          </a:prstGeom>
        </p:spPr>
      </p:pic>
    </p:spTree>
    <p:extLst>
      <p:ext uri="{BB962C8B-B14F-4D97-AF65-F5344CB8AC3E}">
        <p14:creationId xmlns:p14="http://schemas.microsoft.com/office/powerpoint/2010/main" val="36814840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600" dirty="0"/>
              <a:t>XX% of infants receiving home visiting services are ever breastfed and XX% are breastfed any amount at 6 months!</a:t>
            </a:r>
          </a:p>
        </p:txBody>
      </p:sp>
      <p:grpSp>
        <p:nvGrpSpPr>
          <p:cNvPr id="6" name="Group 5">
            <a:extLst>
              <a:ext uri="{FF2B5EF4-FFF2-40B4-BE49-F238E27FC236}">
                <a16:creationId xmlns:a16="http://schemas.microsoft.com/office/drawing/2014/main" id="{8289B491-73B7-4352-A8E3-9FE0F7C27047}"/>
              </a:ext>
            </a:extLst>
          </p:cNvPr>
          <p:cNvGrpSpPr/>
          <p:nvPr/>
        </p:nvGrpSpPr>
        <p:grpSpPr>
          <a:xfrm>
            <a:off x="457200" y="1787770"/>
            <a:ext cx="7010400" cy="4381500"/>
            <a:chOff x="0" y="0"/>
            <a:chExt cx="4572000" cy="2743200"/>
          </a:xfrm>
        </p:grpSpPr>
        <p:graphicFrame>
          <p:nvGraphicFramePr>
            <p:cNvPr id="7" name="Chart 6">
              <a:extLst>
                <a:ext uri="{FF2B5EF4-FFF2-40B4-BE49-F238E27FC236}">
                  <a16:creationId xmlns:a16="http://schemas.microsoft.com/office/drawing/2014/main" id="{9FE48DA5-4182-4832-A93F-C4E8E4CDDB6A}"/>
                </a:ext>
              </a:extLst>
            </p:cNvPr>
            <p:cNvGraphicFramePr/>
            <p:nvPr>
              <p:extLst>
                <p:ext uri="{D42A27DB-BD31-4B8C-83A1-F6EECF244321}">
                  <p14:modId xmlns:p14="http://schemas.microsoft.com/office/powerpoint/2010/main" val="2423383595"/>
                </p:ext>
              </p:extLst>
            </p:nvPr>
          </p:nvGraphicFramePr>
          <p:xfrm>
            <a:off x="0" y="0"/>
            <a:ext cx="4572000" cy="2743200"/>
          </p:xfrm>
          <a:graphic>
            <a:graphicData uri="http://schemas.openxmlformats.org/drawingml/2006/chart">
              <c:chart xmlns:c="http://schemas.openxmlformats.org/drawingml/2006/chart" xmlns:r="http://schemas.openxmlformats.org/officeDocument/2006/relationships" r:id="rId2"/>
            </a:graphicData>
          </a:graphic>
        </p:graphicFrame>
        <p:grpSp>
          <p:nvGrpSpPr>
            <p:cNvPr id="8" name="Group 7">
              <a:extLst>
                <a:ext uri="{FF2B5EF4-FFF2-40B4-BE49-F238E27FC236}">
                  <a16:creationId xmlns:a16="http://schemas.microsoft.com/office/drawing/2014/main" id="{BAA1679F-C839-4332-80D9-E7DB14C63F88}"/>
                </a:ext>
              </a:extLst>
            </p:cNvPr>
            <p:cNvGrpSpPr/>
            <p:nvPr/>
          </p:nvGrpSpPr>
          <p:grpSpPr>
            <a:xfrm>
              <a:off x="71438" y="7398"/>
              <a:ext cx="2678388" cy="2216743"/>
              <a:chOff x="71438" y="7398"/>
              <a:chExt cx="2678388" cy="2216743"/>
            </a:xfrm>
          </p:grpSpPr>
          <p:grpSp>
            <p:nvGrpSpPr>
              <p:cNvPr id="9" name="Group 8">
                <a:extLst>
                  <a:ext uri="{FF2B5EF4-FFF2-40B4-BE49-F238E27FC236}">
                    <a16:creationId xmlns:a16="http://schemas.microsoft.com/office/drawing/2014/main" id="{F3201D98-0868-4836-8D5D-D37F3007261B}"/>
                  </a:ext>
                </a:extLst>
              </p:cNvPr>
              <p:cNvGrpSpPr/>
              <p:nvPr/>
            </p:nvGrpSpPr>
            <p:grpSpPr>
              <a:xfrm>
                <a:off x="71438" y="7398"/>
                <a:ext cx="2678388" cy="1550331"/>
                <a:chOff x="71438" y="7398"/>
                <a:chExt cx="2678388" cy="1550331"/>
              </a:xfrm>
            </p:grpSpPr>
            <p:sp>
              <p:nvSpPr>
                <p:cNvPr id="11" name="TextBox 10">
                  <a:extLst>
                    <a:ext uri="{FF2B5EF4-FFF2-40B4-BE49-F238E27FC236}">
                      <a16:creationId xmlns:a16="http://schemas.microsoft.com/office/drawing/2014/main" id="{0B3C70B8-6181-4EED-838E-9C5FD292256E}"/>
                    </a:ext>
                  </a:extLst>
                </p:cNvPr>
                <p:cNvSpPr txBox="1"/>
                <p:nvPr/>
              </p:nvSpPr>
              <p:spPr>
                <a:xfrm>
                  <a:off x="71438" y="7398"/>
                  <a:ext cx="2286000" cy="2857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2000" b="1" dirty="0">
                      <a:solidFill>
                        <a:schemeClr val="tx1">
                          <a:lumMod val="65000"/>
                          <a:lumOff val="35000"/>
                        </a:schemeClr>
                      </a:solidFill>
                      <a:latin typeface="Calibri" panose="020F0502020204030204" pitchFamily="34" charset="0"/>
                    </a:rPr>
                    <a:t>Ever breastfed</a:t>
                  </a:r>
                </a:p>
              </p:txBody>
            </p:sp>
            <p:sp>
              <p:nvSpPr>
                <p:cNvPr id="12" name="TextBox 11">
                  <a:extLst>
                    <a:ext uri="{FF2B5EF4-FFF2-40B4-BE49-F238E27FC236}">
                      <a16:creationId xmlns:a16="http://schemas.microsoft.com/office/drawing/2014/main" id="{CB7C8D72-CE98-4292-9239-0E424F9C6BB5}"/>
                    </a:ext>
                  </a:extLst>
                </p:cNvPr>
                <p:cNvSpPr txBox="1"/>
                <p:nvPr/>
              </p:nvSpPr>
              <p:spPr>
                <a:xfrm>
                  <a:off x="71438" y="647700"/>
                  <a:ext cx="2678388" cy="2857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2000" b="1" dirty="0">
                      <a:solidFill>
                        <a:schemeClr val="tx1">
                          <a:lumMod val="65000"/>
                          <a:lumOff val="35000"/>
                        </a:schemeClr>
                      </a:solidFill>
                      <a:latin typeface="Calibri" panose="020F0502020204030204" pitchFamily="34" charset="0"/>
                    </a:rPr>
                    <a:t>Breastfed any amount at 3 months</a:t>
                  </a:r>
                </a:p>
              </p:txBody>
            </p:sp>
            <p:sp>
              <p:nvSpPr>
                <p:cNvPr id="13" name="TextBox 12">
                  <a:extLst>
                    <a:ext uri="{FF2B5EF4-FFF2-40B4-BE49-F238E27FC236}">
                      <a16:creationId xmlns:a16="http://schemas.microsoft.com/office/drawing/2014/main" id="{259303F3-BD34-4A29-96F8-F279E2E0EDEB}"/>
                    </a:ext>
                  </a:extLst>
                </p:cNvPr>
                <p:cNvSpPr txBox="1"/>
                <p:nvPr/>
              </p:nvSpPr>
              <p:spPr>
                <a:xfrm>
                  <a:off x="71438" y="1271979"/>
                  <a:ext cx="2678388" cy="2857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2000" b="1" dirty="0">
                      <a:solidFill>
                        <a:schemeClr val="tx1">
                          <a:lumMod val="65000"/>
                          <a:lumOff val="35000"/>
                        </a:schemeClr>
                      </a:solidFill>
                      <a:latin typeface="Calibri" panose="020F0502020204030204" pitchFamily="34" charset="0"/>
                    </a:rPr>
                    <a:t>Breastfed any amount at 6 months</a:t>
                  </a:r>
                </a:p>
              </p:txBody>
            </p:sp>
          </p:grpSp>
          <p:sp>
            <p:nvSpPr>
              <p:cNvPr id="10" name="TextBox 13">
                <a:extLst>
                  <a:ext uri="{FF2B5EF4-FFF2-40B4-BE49-F238E27FC236}">
                    <a16:creationId xmlns:a16="http://schemas.microsoft.com/office/drawing/2014/main" id="{D101C9FE-7443-4B7A-B8DC-F1182E3E0889}"/>
                  </a:ext>
                </a:extLst>
              </p:cNvPr>
              <p:cNvSpPr txBox="1"/>
              <p:nvPr/>
            </p:nvSpPr>
            <p:spPr>
              <a:xfrm>
                <a:off x="95250" y="1938391"/>
                <a:ext cx="2654576" cy="2857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2000" b="1" dirty="0">
                    <a:solidFill>
                      <a:schemeClr val="tx1">
                        <a:lumMod val="65000"/>
                        <a:lumOff val="35000"/>
                      </a:schemeClr>
                    </a:solidFill>
                    <a:latin typeface="Calibri" panose="020F0502020204030204" pitchFamily="34" charset="0"/>
                  </a:rPr>
                  <a:t>Breastfed any amount at 12 months</a:t>
                </a:r>
              </a:p>
            </p:txBody>
          </p:sp>
        </p:grpSp>
      </p:grpSp>
    </p:spTree>
    <p:extLst>
      <p:ext uri="{BB962C8B-B14F-4D97-AF65-F5344CB8AC3E}">
        <p14:creationId xmlns:p14="http://schemas.microsoft.com/office/powerpoint/2010/main" val="4262280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3"/>
          <a:srcRect r="58637" b="6788"/>
          <a:stretch/>
        </p:blipFill>
        <p:spPr>
          <a:xfrm>
            <a:off x="0" y="349135"/>
            <a:ext cx="5137265" cy="6508865"/>
          </a:xfrm>
          <a:prstGeom prst="rect">
            <a:avLst/>
          </a:prstGeom>
        </p:spPr>
      </p:pic>
      <p:sp>
        <p:nvSpPr>
          <p:cNvPr id="5" name="Oval 4"/>
          <p:cNvSpPr/>
          <p:nvPr/>
        </p:nvSpPr>
        <p:spPr>
          <a:xfrm>
            <a:off x="2438400" y="1008184"/>
            <a:ext cx="1641230" cy="1758462"/>
          </a:xfrm>
          <a:prstGeom prst="ellipse">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5"/>
          <p:cNvSpPr>
            <a:spLocks noGrp="1"/>
          </p:cNvSpPr>
          <p:nvPr>
            <p:ph type="title"/>
          </p:nvPr>
        </p:nvSpPr>
        <p:spPr>
          <a:xfrm>
            <a:off x="5469774" y="533400"/>
            <a:ext cx="3217025" cy="990600"/>
          </a:xfrm>
        </p:spPr>
        <p:txBody>
          <a:bodyPr/>
          <a:lstStyle/>
          <a:p>
            <a:r>
              <a:rPr lang="en-US" dirty="0"/>
              <a:t>Pro Tip #2</a:t>
            </a:r>
          </a:p>
        </p:txBody>
      </p:sp>
      <p:sp>
        <p:nvSpPr>
          <p:cNvPr id="15" name="Content Placeholder 14"/>
          <p:cNvSpPr>
            <a:spLocks noGrp="1"/>
          </p:cNvSpPr>
          <p:nvPr>
            <p:ph idx="1"/>
          </p:nvPr>
        </p:nvSpPr>
        <p:spPr>
          <a:xfrm>
            <a:off x="5469774" y="1600200"/>
            <a:ext cx="3217025" cy="4876800"/>
          </a:xfrm>
        </p:spPr>
        <p:txBody>
          <a:bodyPr>
            <a:normAutofit/>
          </a:bodyPr>
          <a:lstStyle/>
          <a:p>
            <a:pPr marL="0" indent="0">
              <a:buNone/>
            </a:pPr>
            <a:r>
              <a:rPr lang="en-US" sz="3200" dirty="0"/>
              <a:t>Don‘t hesitate to grab an arrow or a circle from the Shapes menu to highlight a key point in your data!</a:t>
            </a:r>
          </a:p>
        </p:txBody>
      </p:sp>
    </p:spTree>
    <p:extLst>
      <p:ext uri="{BB962C8B-B14F-4D97-AF65-F5344CB8AC3E}">
        <p14:creationId xmlns:p14="http://schemas.microsoft.com/office/powerpoint/2010/main" val="3247496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600" dirty="0"/>
              <a:t>XX% of infants receiving home visiting services are ever breastfed and XX% are breastfed any amount at 6 months!</a:t>
            </a:r>
          </a:p>
        </p:txBody>
      </p:sp>
      <p:grpSp>
        <p:nvGrpSpPr>
          <p:cNvPr id="6" name="Group 5">
            <a:extLst>
              <a:ext uri="{FF2B5EF4-FFF2-40B4-BE49-F238E27FC236}">
                <a16:creationId xmlns:a16="http://schemas.microsoft.com/office/drawing/2014/main" id="{8289B491-73B7-4352-A8E3-9FE0F7C27047}"/>
              </a:ext>
            </a:extLst>
          </p:cNvPr>
          <p:cNvGrpSpPr/>
          <p:nvPr/>
        </p:nvGrpSpPr>
        <p:grpSpPr>
          <a:xfrm>
            <a:off x="457200" y="1787770"/>
            <a:ext cx="7010400" cy="4381500"/>
            <a:chOff x="0" y="0"/>
            <a:chExt cx="4572000" cy="2743200"/>
          </a:xfrm>
        </p:grpSpPr>
        <p:graphicFrame>
          <p:nvGraphicFramePr>
            <p:cNvPr id="7" name="Chart 6">
              <a:extLst>
                <a:ext uri="{FF2B5EF4-FFF2-40B4-BE49-F238E27FC236}">
                  <a16:creationId xmlns:a16="http://schemas.microsoft.com/office/drawing/2014/main" id="{9FE48DA5-4182-4832-A93F-C4E8E4CDDB6A}"/>
                </a:ext>
              </a:extLst>
            </p:cNvPr>
            <p:cNvGraphicFramePr/>
            <p:nvPr>
              <p:extLst/>
            </p:nvPr>
          </p:nvGraphicFramePr>
          <p:xfrm>
            <a:off x="0" y="0"/>
            <a:ext cx="4572000" cy="2743200"/>
          </p:xfrm>
          <a:graphic>
            <a:graphicData uri="http://schemas.openxmlformats.org/drawingml/2006/chart">
              <c:chart xmlns:c="http://schemas.openxmlformats.org/drawingml/2006/chart" xmlns:r="http://schemas.openxmlformats.org/officeDocument/2006/relationships" r:id="rId2"/>
            </a:graphicData>
          </a:graphic>
        </p:graphicFrame>
        <p:grpSp>
          <p:nvGrpSpPr>
            <p:cNvPr id="8" name="Group 7">
              <a:extLst>
                <a:ext uri="{FF2B5EF4-FFF2-40B4-BE49-F238E27FC236}">
                  <a16:creationId xmlns:a16="http://schemas.microsoft.com/office/drawing/2014/main" id="{BAA1679F-C839-4332-80D9-E7DB14C63F88}"/>
                </a:ext>
              </a:extLst>
            </p:cNvPr>
            <p:cNvGrpSpPr/>
            <p:nvPr/>
          </p:nvGrpSpPr>
          <p:grpSpPr>
            <a:xfrm>
              <a:off x="71438" y="7398"/>
              <a:ext cx="2678388" cy="2216743"/>
              <a:chOff x="71438" y="7398"/>
              <a:chExt cx="2678388" cy="2216743"/>
            </a:xfrm>
          </p:grpSpPr>
          <p:grpSp>
            <p:nvGrpSpPr>
              <p:cNvPr id="9" name="Group 8">
                <a:extLst>
                  <a:ext uri="{FF2B5EF4-FFF2-40B4-BE49-F238E27FC236}">
                    <a16:creationId xmlns:a16="http://schemas.microsoft.com/office/drawing/2014/main" id="{F3201D98-0868-4836-8D5D-D37F3007261B}"/>
                  </a:ext>
                </a:extLst>
              </p:cNvPr>
              <p:cNvGrpSpPr/>
              <p:nvPr/>
            </p:nvGrpSpPr>
            <p:grpSpPr>
              <a:xfrm>
                <a:off x="71438" y="7398"/>
                <a:ext cx="2678388" cy="1550331"/>
                <a:chOff x="71438" y="7398"/>
                <a:chExt cx="2678388" cy="1550331"/>
              </a:xfrm>
            </p:grpSpPr>
            <p:sp>
              <p:nvSpPr>
                <p:cNvPr id="11" name="TextBox 10">
                  <a:extLst>
                    <a:ext uri="{FF2B5EF4-FFF2-40B4-BE49-F238E27FC236}">
                      <a16:creationId xmlns:a16="http://schemas.microsoft.com/office/drawing/2014/main" id="{0B3C70B8-6181-4EED-838E-9C5FD292256E}"/>
                    </a:ext>
                  </a:extLst>
                </p:cNvPr>
                <p:cNvSpPr txBox="1"/>
                <p:nvPr/>
              </p:nvSpPr>
              <p:spPr>
                <a:xfrm>
                  <a:off x="71438" y="7398"/>
                  <a:ext cx="2286000" cy="2857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2000" b="1" dirty="0">
                      <a:solidFill>
                        <a:schemeClr val="tx1">
                          <a:lumMod val="65000"/>
                          <a:lumOff val="35000"/>
                        </a:schemeClr>
                      </a:solidFill>
                      <a:latin typeface="Calibri" panose="020F0502020204030204" pitchFamily="34" charset="0"/>
                    </a:rPr>
                    <a:t>Ever breastfed</a:t>
                  </a:r>
                </a:p>
              </p:txBody>
            </p:sp>
            <p:sp>
              <p:nvSpPr>
                <p:cNvPr id="12" name="TextBox 11">
                  <a:extLst>
                    <a:ext uri="{FF2B5EF4-FFF2-40B4-BE49-F238E27FC236}">
                      <a16:creationId xmlns:a16="http://schemas.microsoft.com/office/drawing/2014/main" id="{CB7C8D72-CE98-4292-9239-0E424F9C6BB5}"/>
                    </a:ext>
                  </a:extLst>
                </p:cNvPr>
                <p:cNvSpPr txBox="1"/>
                <p:nvPr/>
              </p:nvSpPr>
              <p:spPr>
                <a:xfrm>
                  <a:off x="71438" y="647700"/>
                  <a:ext cx="2678388" cy="2857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2000" b="1" dirty="0">
                      <a:solidFill>
                        <a:schemeClr val="tx1">
                          <a:lumMod val="65000"/>
                          <a:lumOff val="35000"/>
                        </a:schemeClr>
                      </a:solidFill>
                      <a:latin typeface="Calibri" panose="020F0502020204030204" pitchFamily="34" charset="0"/>
                    </a:rPr>
                    <a:t>Breastfed any amount at 3 months</a:t>
                  </a:r>
                </a:p>
              </p:txBody>
            </p:sp>
            <p:sp>
              <p:nvSpPr>
                <p:cNvPr id="13" name="TextBox 12">
                  <a:extLst>
                    <a:ext uri="{FF2B5EF4-FFF2-40B4-BE49-F238E27FC236}">
                      <a16:creationId xmlns:a16="http://schemas.microsoft.com/office/drawing/2014/main" id="{259303F3-BD34-4A29-96F8-F279E2E0EDEB}"/>
                    </a:ext>
                  </a:extLst>
                </p:cNvPr>
                <p:cNvSpPr txBox="1"/>
                <p:nvPr/>
              </p:nvSpPr>
              <p:spPr>
                <a:xfrm>
                  <a:off x="71438" y="1271979"/>
                  <a:ext cx="2678388" cy="2857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2000" b="1" dirty="0">
                      <a:solidFill>
                        <a:schemeClr val="tx1">
                          <a:lumMod val="65000"/>
                          <a:lumOff val="35000"/>
                        </a:schemeClr>
                      </a:solidFill>
                      <a:latin typeface="Calibri" panose="020F0502020204030204" pitchFamily="34" charset="0"/>
                    </a:rPr>
                    <a:t>Breastfed any amount at 6 months</a:t>
                  </a:r>
                </a:p>
              </p:txBody>
            </p:sp>
          </p:grpSp>
          <p:sp>
            <p:nvSpPr>
              <p:cNvPr id="10" name="TextBox 13">
                <a:extLst>
                  <a:ext uri="{FF2B5EF4-FFF2-40B4-BE49-F238E27FC236}">
                    <a16:creationId xmlns:a16="http://schemas.microsoft.com/office/drawing/2014/main" id="{D101C9FE-7443-4B7A-B8DC-F1182E3E0889}"/>
                  </a:ext>
                </a:extLst>
              </p:cNvPr>
              <p:cNvSpPr txBox="1"/>
              <p:nvPr/>
            </p:nvSpPr>
            <p:spPr>
              <a:xfrm>
                <a:off x="95250" y="1938391"/>
                <a:ext cx="2654576" cy="2857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2000" b="1" dirty="0">
                    <a:solidFill>
                      <a:schemeClr val="tx1">
                        <a:lumMod val="65000"/>
                        <a:lumOff val="35000"/>
                      </a:schemeClr>
                    </a:solidFill>
                    <a:latin typeface="Calibri" panose="020F0502020204030204" pitchFamily="34" charset="0"/>
                  </a:rPr>
                  <a:t>Breastfed any amount at 12 months</a:t>
                </a:r>
              </a:p>
            </p:txBody>
          </p:sp>
        </p:grpSp>
      </p:grpSp>
      <p:cxnSp>
        <p:nvCxnSpPr>
          <p:cNvPr id="14" name="Straight Arrow Connector 13"/>
          <p:cNvCxnSpPr/>
          <p:nvPr/>
        </p:nvCxnSpPr>
        <p:spPr>
          <a:xfrm flipH="1" flipV="1">
            <a:off x="4062240" y="4522124"/>
            <a:ext cx="1760336" cy="390988"/>
          </a:xfrm>
          <a:prstGeom prst="straightConnector1">
            <a:avLst/>
          </a:prstGeom>
          <a:ln w="76200">
            <a:solidFill>
              <a:schemeClr val="tx2"/>
            </a:solidFill>
            <a:tailEnd type="triangle"/>
          </a:ln>
        </p:spPr>
        <p:style>
          <a:lnRef idx="1">
            <a:schemeClr val="accent1"/>
          </a:lnRef>
          <a:fillRef idx="0">
            <a:schemeClr val="accent1"/>
          </a:fillRef>
          <a:effectRef idx="0">
            <a:schemeClr val="accent1"/>
          </a:effectRef>
          <a:fontRef idx="minor">
            <a:schemeClr val="tx1"/>
          </a:fontRef>
        </p:style>
      </p:cxnSp>
      <p:sp>
        <p:nvSpPr>
          <p:cNvPr id="15" name="Content Placeholder 14"/>
          <p:cNvSpPr>
            <a:spLocks noGrp="1"/>
          </p:cNvSpPr>
          <p:nvPr>
            <p:ph idx="1"/>
          </p:nvPr>
        </p:nvSpPr>
        <p:spPr>
          <a:xfrm>
            <a:off x="5859088" y="3619185"/>
            <a:ext cx="2969028" cy="2985655"/>
          </a:xfrm>
        </p:spPr>
        <p:txBody>
          <a:bodyPr>
            <a:normAutofit lnSpcReduction="10000"/>
          </a:bodyPr>
          <a:lstStyle/>
          <a:p>
            <a:pPr marL="0" indent="0">
              <a:buNone/>
            </a:pPr>
            <a:r>
              <a:rPr lang="en-US" sz="3200" dirty="0"/>
              <a:t>We are working hard to increase the rate of breastfeeding any amount at 6 months.</a:t>
            </a:r>
          </a:p>
        </p:txBody>
      </p:sp>
    </p:spTree>
    <p:extLst>
      <p:ext uri="{BB962C8B-B14F-4D97-AF65-F5344CB8AC3E}">
        <p14:creationId xmlns:p14="http://schemas.microsoft.com/office/powerpoint/2010/main" val="4180191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3"/>
          <a:srcRect l="26666" r="34546" b="6043"/>
          <a:stretch/>
        </p:blipFill>
        <p:spPr>
          <a:xfrm>
            <a:off x="-1" y="359741"/>
            <a:ext cx="4771505" cy="6498260"/>
          </a:xfrm>
          <a:prstGeom prst="rect">
            <a:avLst/>
          </a:prstGeom>
        </p:spPr>
      </p:pic>
      <p:sp>
        <p:nvSpPr>
          <p:cNvPr id="5" name="Oval 4"/>
          <p:cNvSpPr/>
          <p:nvPr/>
        </p:nvSpPr>
        <p:spPr>
          <a:xfrm>
            <a:off x="576349" y="533400"/>
            <a:ext cx="1641230" cy="1758462"/>
          </a:xfrm>
          <a:prstGeom prst="ellipse">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Title 15"/>
          <p:cNvSpPr>
            <a:spLocks noGrp="1"/>
          </p:cNvSpPr>
          <p:nvPr>
            <p:ph type="title"/>
          </p:nvPr>
        </p:nvSpPr>
        <p:spPr>
          <a:xfrm>
            <a:off x="5469774" y="533400"/>
            <a:ext cx="3217025" cy="990600"/>
          </a:xfrm>
        </p:spPr>
        <p:txBody>
          <a:bodyPr/>
          <a:lstStyle/>
          <a:p>
            <a:r>
              <a:rPr lang="en-US" dirty="0"/>
              <a:t>Pro Tip #3</a:t>
            </a:r>
          </a:p>
        </p:txBody>
      </p:sp>
      <p:sp>
        <p:nvSpPr>
          <p:cNvPr id="15" name="Content Placeholder 14"/>
          <p:cNvSpPr>
            <a:spLocks noGrp="1"/>
          </p:cNvSpPr>
          <p:nvPr>
            <p:ph idx="1"/>
          </p:nvPr>
        </p:nvSpPr>
        <p:spPr>
          <a:xfrm>
            <a:off x="5469774" y="1600200"/>
            <a:ext cx="3217025" cy="4876800"/>
          </a:xfrm>
        </p:spPr>
        <p:txBody>
          <a:bodyPr>
            <a:normAutofit/>
          </a:bodyPr>
          <a:lstStyle/>
          <a:p>
            <a:pPr marL="0" indent="0">
              <a:buNone/>
            </a:pPr>
            <a:r>
              <a:rPr lang="en-US" sz="3200" dirty="0"/>
              <a:t>You can also shade all other bars with a gray color using the Shape Fill function to make a data point pop!</a:t>
            </a:r>
          </a:p>
        </p:txBody>
      </p:sp>
    </p:spTree>
    <p:extLst>
      <p:ext uri="{BB962C8B-B14F-4D97-AF65-F5344CB8AC3E}">
        <p14:creationId xmlns:p14="http://schemas.microsoft.com/office/powerpoint/2010/main" val="38100928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 name="Group 5">
            <a:extLst>
              <a:ext uri="{FF2B5EF4-FFF2-40B4-BE49-F238E27FC236}">
                <a16:creationId xmlns:a16="http://schemas.microsoft.com/office/drawing/2014/main" id="{8289B491-73B7-4352-A8E3-9FE0F7C27047}"/>
              </a:ext>
            </a:extLst>
          </p:cNvPr>
          <p:cNvGrpSpPr/>
          <p:nvPr/>
        </p:nvGrpSpPr>
        <p:grpSpPr>
          <a:xfrm>
            <a:off x="457200" y="1787770"/>
            <a:ext cx="7010400" cy="4381500"/>
            <a:chOff x="0" y="0"/>
            <a:chExt cx="4572000" cy="2743200"/>
          </a:xfrm>
        </p:grpSpPr>
        <p:graphicFrame>
          <p:nvGraphicFramePr>
            <p:cNvPr id="7" name="Chart 6">
              <a:extLst>
                <a:ext uri="{FF2B5EF4-FFF2-40B4-BE49-F238E27FC236}">
                  <a16:creationId xmlns:a16="http://schemas.microsoft.com/office/drawing/2014/main" id="{9FE48DA5-4182-4832-A93F-C4E8E4CDDB6A}"/>
                </a:ext>
              </a:extLst>
            </p:cNvPr>
            <p:cNvGraphicFramePr/>
            <p:nvPr>
              <p:extLst/>
            </p:nvPr>
          </p:nvGraphicFramePr>
          <p:xfrm>
            <a:off x="0" y="0"/>
            <a:ext cx="4572000" cy="2743200"/>
          </p:xfrm>
          <a:graphic>
            <a:graphicData uri="http://schemas.openxmlformats.org/drawingml/2006/chart">
              <c:chart xmlns:c="http://schemas.openxmlformats.org/drawingml/2006/chart" xmlns:r="http://schemas.openxmlformats.org/officeDocument/2006/relationships" r:id="rId2"/>
            </a:graphicData>
          </a:graphic>
        </p:graphicFrame>
        <p:grpSp>
          <p:nvGrpSpPr>
            <p:cNvPr id="8" name="Group 7">
              <a:extLst>
                <a:ext uri="{FF2B5EF4-FFF2-40B4-BE49-F238E27FC236}">
                  <a16:creationId xmlns:a16="http://schemas.microsoft.com/office/drawing/2014/main" id="{BAA1679F-C839-4332-80D9-E7DB14C63F88}"/>
                </a:ext>
              </a:extLst>
            </p:cNvPr>
            <p:cNvGrpSpPr/>
            <p:nvPr/>
          </p:nvGrpSpPr>
          <p:grpSpPr>
            <a:xfrm>
              <a:off x="71438" y="7398"/>
              <a:ext cx="2711519" cy="2216743"/>
              <a:chOff x="71438" y="7398"/>
              <a:chExt cx="2711519" cy="2216743"/>
            </a:xfrm>
          </p:grpSpPr>
          <p:grpSp>
            <p:nvGrpSpPr>
              <p:cNvPr id="9" name="Group 8">
                <a:extLst>
                  <a:ext uri="{FF2B5EF4-FFF2-40B4-BE49-F238E27FC236}">
                    <a16:creationId xmlns:a16="http://schemas.microsoft.com/office/drawing/2014/main" id="{F3201D98-0868-4836-8D5D-D37F3007261B}"/>
                  </a:ext>
                </a:extLst>
              </p:cNvPr>
              <p:cNvGrpSpPr/>
              <p:nvPr/>
            </p:nvGrpSpPr>
            <p:grpSpPr>
              <a:xfrm>
                <a:off x="71438" y="7398"/>
                <a:ext cx="2625379" cy="1550331"/>
                <a:chOff x="71438" y="7398"/>
                <a:chExt cx="2625379" cy="1550331"/>
              </a:xfrm>
            </p:grpSpPr>
            <p:sp>
              <p:nvSpPr>
                <p:cNvPr id="11" name="TextBox 10">
                  <a:extLst>
                    <a:ext uri="{FF2B5EF4-FFF2-40B4-BE49-F238E27FC236}">
                      <a16:creationId xmlns:a16="http://schemas.microsoft.com/office/drawing/2014/main" id="{0B3C70B8-6181-4EED-838E-9C5FD292256E}"/>
                    </a:ext>
                  </a:extLst>
                </p:cNvPr>
                <p:cNvSpPr txBox="1"/>
                <p:nvPr/>
              </p:nvSpPr>
              <p:spPr>
                <a:xfrm>
                  <a:off x="71438" y="7398"/>
                  <a:ext cx="2286000" cy="2857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2000" b="1" dirty="0">
                      <a:solidFill>
                        <a:schemeClr val="tx1">
                          <a:lumMod val="65000"/>
                          <a:lumOff val="35000"/>
                        </a:schemeClr>
                      </a:solidFill>
                      <a:latin typeface="Calibri" panose="020F0502020204030204" pitchFamily="34" charset="0"/>
                    </a:rPr>
                    <a:t>Ever breastfed</a:t>
                  </a:r>
                </a:p>
              </p:txBody>
            </p:sp>
            <p:sp>
              <p:nvSpPr>
                <p:cNvPr id="12" name="TextBox 11">
                  <a:extLst>
                    <a:ext uri="{FF2B5EF4-FFF2-40B4-BE49-F238E27FC236}">
                      <a16:creationId xmlns:a16="http://schemas.microsoft.com/office/drawing/2014/main" id="{CB7C8D72-CE98-4292-9239-0E424F9C6BB5}"/>
                    </a:ext>
                  </a:extLst>
                </p:cNvPr>
                <p:cNvSpPr txBox="1"/>
                <p:nvPr/>
              </p:nvSpPr>
              <p:spPr>
                <a:xfrm>
                  <a:off x="71438" y="647700"/>
                  <a:ext cx="2552493" cy="2857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2000" b="1" dirty="0">
                      <a:solidFill>
                        <a:schemeClr val="tx1">
                          <a:lumMod val="65000"/>
                          <a:lumOff val="35000"/>
                        </a:schemeClr>
                      </a:solidFill>
                      <a:latin typeface="Calibri" panose="020F0502020204030204" pitchFamily="34" charset="0"/>
                    </a:rPr>
                    <a:t>Breastfed any amount at 3 months</a:t>
                  </a:r>
                </a:p>
              </p:txBody>
            </p:sp>
            <p:sp>
              <p:nvSpPr>
                <p:cNvPr id="13" name="TextBox 12">
                  <a:extLst>
                    <a:ext uri="{FF2B5EF4-FFF2-40B4-BE49-F238E27FC236}">
                      <a16:creationId xmlns:a16="http://schemas.microsoft.com/office/drawing/2014/main" id="{259303F3-BD34-4A29-96F8-F279E2E0EDEB}"/>
                    </a:ext>
                  </a:extLst>
                </p:cNvPr>
                <p:cNvSpPr txBox="1"/>
                <p:nvPr/>
              </p:nvSpPr>
              <p:spPr>
                <a:xfrm>
                  <a:off x="71438" y="1271979"/>
                  <a:ext cx="2625379" cy="2857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2000" b="1" dirty="0">
                      <a:solidFill>
                        <a:schemeClr val="tx1">
                          <a:lumMod val="65000"/>
                          <a:lumOff val="35000"/>
                        </a:schemeClr>
                      </a:solidFill>
                      <a:latin typeface="Calibri" panose="020F0502020204030204" pitchFamily="34" charset="0"/>
                    </a:rPr>
                    <a:t>Breastfed any amount at 6 months</a:t>
                  </a:r>
                </a:p>
              </p:txBody>
            </p:sp>
          </p:grpSp>
          <p:sp>
            <p:nvSpPr>
              <p:cNvPr id="10" name="TextBox 13">
                <a:extLst>
                  <a:ext uri="{FF2B5EF4-FFF2-40B4-BE49-F238E27FC236}">
                    <a16:creationId xmlns:a16="http://schemas.microsoft.com/office/drawing/2014/main" id="{D101C9FE-7443-4B7A-B8DC-F1182E3E0889}"/>
                  </a:ext>
                </a:extLst>
              </p:cNvPr>
              <p:cNvSpPr txBox="1"/>
              <p:nvPr/>
            </p:nvSpPr>
            <p:spPr>
              <a:xfrm>
                <a:off x="95250" y="1938391"/>
                <a:ext cx="2687707" cy="2857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r>
                  <a:rPr lang="en-US" sz="2000" b="1" dirty="0">
                    <a:solidFill>
                      <a:schemeClr val="tx1">
                        <a:lumMod val="65000"/>
                        <a:lumOff val="35000"/>
                      </a:schemeClr>
                    </a:solidFill>
                    <a:latin typeface="Calibri" panose="020F0502020204030204" pitchFamily="34" charset="0"/>
                  </a:rPr>
                  <a:t>Breastfed any amount at 12 months</a:t>
                </a:r>
              </a:p>
            </p:txBody>
          </p:sp>
        </p:grpSp>
      </p:grpSp>
      <p:sp>
        <p:nvSpPr>
          <p:cNvPr id="15" name="Title 1"/>
          <p:cNvSpPr txBox="1">
            <a:spLocks/>
          </p:cNvSpPr>
          <p:nvPr/>
        </p:nvSpPr>
        <p:spPr>
          <a:xfrm>
            <a:off x="457200" y="551468"/>
            <a:ext cx="8401397" cy="990600"/>
          </a:xfrm>
          <a:prstGeom prst="rect">
            <a:avLst/>
          </a:prstGeom>
        </p:spPr>
        <p:txBody>
          <a:bodyPr vert="horz" lIns="91440" tIns="45720" rIns="91440" bIns="45720" rtlCol="0" anchor="ctr">
            <a:noAutofit/>
          </a:bodyPr>
          <a:lstStyle>
            <a:lvl1pPr algn="l" defTabSz="914400" rtl="0" eaLnBrk="1" latinLnBrk="0" hangingPunct="1">
              <a:spcBef>
                <a:spcPct val="0"/>
              </a:spcBef>
              <a:buNone/>
              <a:defRPr sz="4000" kern="1200" spc="-100" baseline="0">
                <a:solidFill>
                  <a:schemeClr val="tx2">
                    <a:lumMod val="60000"/>
                    <a:lumOff val="40000"/>
                  </a:schemeClr>
                </a:solidFill>
                <a:latin typeface="Calibri" panose="020F0502020204030204" pitchFamily="34" charset="0"/>
                <a:ea typeface="+mj-ea"/>
                <a:cs typeface="+mj-cs"/>
              </a:defRPr>
            </a:lvl1pPr>
          </a:lstStyle>
          <a:p>
            <a:r>
              <a:rPr lang="en-US" sz="2600" dirty="0"/>
              <a:t>Quality improvement projects are aimed at increasing rates of breastfeeding any amount at 6 months from </a:t>
            </a:r>
            <a:r>
              <a:rPr lang="en-US" sz="2600" b="1" dirty="0"/>
              <a:t>XX%</a:t>
            </a:r>
            <a:r>
              <a:rPr lang="en-US" sz="2600" dirty="0"/>
              <a:t> to </a:t>
            </a:r>
            <a:r>
              <a:rPr lang="en-US" sz="2600" b="1" dirty="0"/>
              <a:t>XX%</a:t>
            </a:r>
            <a:r>
              <a:rPr lang="en-US" sz="2600" dirty="0"/>
              <a:t>.</a:t>
            </a:r>
          </a:p>
        </p:txBody>
      </p:sp>
    </p:spTree>
    <p:extLst>
      <p:ext uri="{BB962C8B-B14F-4D97-AF65-F5344CB8AC3E}">
        <p14:creationId xmlns:p14="http://schemas.microsoft.com/office/powerpoint/2010/main" val="1605619813"/>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larity">
  <a:themeElements>
    <a:clrScheme name="Custom 1">
      <a:dk1>
        <a:srgbClr val="292934"/>
      </a:dk1>
      <a:lt1>
        <a:srgbClr val="FFFFFF"/>
      </a:lt1>
      <a:dk2>
        <a:srgbClr val="37537B"/>
      </a:dk2>
      <a:lt2>
        <a:srgbClr val="F3F2DC"/>
      </a:lt2>
      <a:accent1>
        <a:srgbClr val="93A299"/>
      </a:accent1>
      <a:accent2>
        <a:srgbClr val="AD8F67"/>
      </a:accent2>
      <a:accent3>
        <a:srgbClr val="726056"/>
      </a:accent3>
      <a:accent4>
        <a:srgbClr val="4C5A6A"/>
      </a:accent4>
      <a:accent5>
        <a:srgbClr val="808DA0"/>
      </a:accent5>
      <a:accent6>
        <a:srgbClr val="79463D"/>
      </a:accent6>
      <a:hlink>
        <a:srgbClr val="0000FF"/>
      </a:hlink>
      <a:folHlink>
        <a:srgbClr val="800080"/>
      </a:folHlink>
    </a:clrScheme>
    <a:fontScheme name="Office Classic 2">
      <a:maj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larity">
      <a:fillStyleLst>
        <a:solidFill>
          <a:schemeClr val="phClr"/>
        </a:solidFill>
        <a:gradFill rotWithShape="1">
          <a:gsLst>
            <a:gs pos="0">
              <a:schemeClr val="phClr">
                <a:tint val="50000"/>
                <a:shade val="86000"/>
                <a:satMod val="140000"/>
              </a:schemeClr>
            </a:gs>
            <a:gs pos="45000">
              <a:schemeClr val="phClr">
                <a:tint val="48000"/>
                <a:satMod val="150000"/>
              </a:schemeClr>
            </a:gs>
            <a:gs pos="100000">
              <a:schemeClr val="phClr">
                <a:tint val="28000"/>
                <a:satMod val="160000"/>
              </a:schemeClr>
            </a:gs>
          </a:gsLst>
          <a:path path="circle">
            <a:fillToRect l="100000" t="100000" r="100000" b="100000"/>
          </a:path>
        </a:gradFill>
        <a:gradFill rotWithShape="1">
          <a:gsLst>
            <a:gs pos="0">
              <a:schemeClr val="phClr">
                <a:shade val="70000"/>
                <a:satMod val="150000"/>
              </a:schemeClr>
            </a:gs>
            <a:gs pos="34000">
              <a:schemeClr val="phClr">
                <a:shade val="70000"/>
                <a:satMod val="140000"/>
              </a:schemeClr>
            </a:gs>
            <a:gs pos="70000">
              <a:schemeClr val="phClr">
                <a:tint val="100000"/>
                <a:shade val="90000"/>
                <a:satMod val="140000"/>
              </a:schemeClr>
            </a:gs>
            <a:gs pos="100000">
              <a:schemeClr val="phClr">
                <a:tint val="100000"/>
                <a:shade val="100000"/>
                <a:satMod val="100000"/>
              </a:schemeClr>
            </a:gs>
          </a:gsLst>
          <a:path path="circle">
            <a:fillToRect l="100000" t="100000" r="100000" b="100000"/>
          </a:path>
        </a:gradFill>
      </a:fillStyleLst>
      <a:lnStyleLst>
        <a:ln w="9525" cap="flat" cmpd="sng" algn="ctr">
          <a:solidFill>
            <a:schemeClr val="phClr"/>
          </a:solidFill>
          <a:prstDash val="solid"/>
        </a:ln>
        <a:ln w="26425" cap="flat" cmpd="sng" algn="ctr">
          <a:solidFill>
            <a:schemeClr val="phClr"/>
          </a:solidFill>
          <a:prstDash val="solid"/>
        </a:ln>
        <a:ln w="4445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38100" dist="25400" dir="2700000" algn="br" rotWithShape="0">
              <a:srgbClr val="000000">
                <a:alpha val="60000"/>
              </a:srgbClr>
            </a:outerShdw>
          </a:effectLst>
          <a:scene3d>
            <a:camera prst="orthographicFront">
              <a:rot lat="0" lon="0" rev="0"/>
            </a:camera>
            <a:lightRig rig="balanced" dir="t">
              <a:rot lat="0" lon="0" rev="5100000"/>
            </a:lightRig>
          </a:scene3d>
          <a:sp3d contourW="6350">
            <a:bevelT w="29210" h="12700"/>
            <a:contourClr>
              <a:schemeClr val="phClr">
                <a:shade val="30000"/>
                <a:satMod val="130000"/>
              </a:schemeClr>
            </a:contourClr>
          </a:sp3d>
        </a:effectStyle>
      </a:effectStyleLst>
      <a:bgFillStyleLst>
        <a:solidFill>
          <a:schemeClr val="phClr"/>
        </a:solidFill>
        <a:gradFill rotWithShape="1">
          <a:gsLst>
            <a:gs pos="0">
              <a:schemeClr val="phClr">
                <a:tint val="85000"/>
                <a:satMod val="180000"/>
              </a:schemeClr>
            </a:gs>
            <a:gs pos="40000">
              <a:schemeClr val="phClr">
                <a:tint val="95000"/>
                <a:shade val="85000"/>
                <a:satMod val="150000"/>
              </a:schemeClr>
            </a:gs>
            <a:gs pos="100000">
              <a:schemeClr val="phClr">
                <a:shade val="45000"/>
                <a:satMod val="200000"/>
              </a:schemeClr>
            </a:gs>
          </a:gsLst>
          <a:lin ang="5400000" scaled="0"/>
        </a:gradFill>
        <a:blipFill rotWithShape="1">
          <a:blip xmlns:r="http://schemas.openxmlformats.org/officeDocument/2006/relationships" r:embed="rId1">
            <a:duotone>
              <a:schemeClr val="phClr">
                <a:shade val="55000"/>
              </a:schemeClr>
              <a:schemeClr val="phClr">
                <a:tint val="97000"/>
                <a:satMod val="95000"/>
              </a:schemeClr>
            </a:duotone>
          </a:blip>
          <a:tile tx="0" ty="0" sx="70000" sy="7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Category xmlns="1c60471c-f084-4315-a5eb-9455db01c743">DOHVE</Category>
    <_Version xmlns="http://schemas.microsoft.com/sharepoint/v3/fields" xsi:nil="true"/>
    <Active_x0020_Project xmlns="1c60471c-f084-4315-a5eb-9455db01c743">true</Active_x0020_Project>
    <Sub_Category_1 xmlns="1c60471c-f084-4315-a5eb-9455db01c743" xsi:nil="true"/>
    <_x0074_z21 xmlns="1c60471c-f084-4315-a5eb-9455db01c743">
      <UserInfo>
        <DisplayName/>
        <AccountId xsi:nil="true"/>
        <AccountType/>
      </UserInfo>
    </_x0074_z21>
    <Date_x0020_and_x0020_Time xmlns="1c60471c-f084-4315-a5eb-9455db01c74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6A79EE78A01ED4B8B3596647828ED23" ma:contentTypeVersion="20" ma:contentTypeDescription="Create a new document." ma:contentTypeScope="" ma:versionID="829a532f6163e1774e110d84a2113203">
  <xsd:schema xmlns:xsd="http://www.w3.org/2001/XMLSchema" xmlns:xs="http://www.w3.org/2001/XMLSchema" xmlns:p="http://schemas.microsoft.com/office/2006/metadata/properties" xmlns:ns1="http://schemas.microsoft.com/sharepoint/v3" xmlns:ns2="http://schemas.microsoft.com/sharepoint/v3/fields" xmlns:ns3="1c60471c-f084-4315-a5eb-9455db01c743" xmlns:ns4="44439003-668a-4940-aa31-a697c9d9a1af" targetNamespace="http://schemas.microsoft.com/office/2006/metadata/properties" ma:root="true" ma:fieldsID="70e7b0f68445161a69774db384bd8e82" ns1:_="" ns2:_="" ns3:_="" ns4:_="">
    <xsd:import namespace="http://schemas.microsoft.com/sharepoint/v3"/>
    <xsd:import namespace="http://schemas.microsoft.com/sharepoint/v3/fields"/>
    <xsd:import namespace="1c60471c-f084-4315-a5eb-9455db01c743"/>
    <xsd:import namespace="44439003-668a-4940-aa31-a697c9d9a1af"/>
    <xsd:element name="properties">
      <xsd:complexType>
        <xsd:sequence>
          <xsd:element name="documentManagement">
            <xsd:complexType>
              <xsd:all>
                <xsd:element ref="ns2:_Version" minOccurs="0"/>
                <xsd:element ref="ns3:Date_x0020_and_x0020_Time" minOccurs="0"/>
                <xsd:element ref="ns4:SharedWithUsers" minOccurs="0"/>
                <xsd:element ref="ns3:Category" minOccurs="0"/>
                <xsd:element ref="ns3:Sub_Category_1" minOccurs="0"/>
                <xsd:element ref="ns4:SharingHintHash" minOccurs="0"/>
                <xsd:element ref="ns4:SharedWithDetails" minOccurs="0"/>
                <xsd:element ref="ns1:_ip_UnifiedCompliancePolicyProperties" minOccurs="0"/>
                <xsd:element ref="ns1:_ip_UnifiedCompliancePolicyUIAction" minOccurs="0"/>
                <xsd:element ref="ns4:LastSharedByUser" minOccurs="0"/>
                <xsd:element ref="ns4:LastSharedByTime" minOccurs="0"/>
                <xsd:element ref="ns3:_x0074_z21" minOccurs="0"/>
                <xsd:element ref="ns3:Active_x0020_Project" minOccurs="0"/>
                <xsd:element ref="ns3:MediaServiceMetadata" minOccurs="0"/>
                <xsd:element ref="ns3:MediaServiceFastMetadata" minOccurs="0"/>
                <xsd:element ref="ns3:MediaServiceDateTaken" minOccurs="0"/>
                <xsd:element ref="ns3:MediaServiceAutoTags" minOccurs="0"/>
                <xsd:element ref="ns3:MediaServiceOCR"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5" nillable="true" ma:displayName="Unified Compliance Policy Properties" ma:hidden="true" ma:internalName="_ip_UnifiedCompliancePolicyProperties">
      <xsd:simpleType>
        <xsd:restriction base="dms:Note"/>
      </xsd:simpleType>
    </xsd:element>
    <xsd:element name="_ip_UnifiedCompliancePolicyUIAction" ma:index="16"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Version" ma:index="8" nillable="true" ma:displayName="Version" ma:internalName="_Vers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c60471c-f084-4315-a5eb-9455db01c743" elementFormDefault="qualified">
    <xsd:import namespace="http://schemas.microsoft.com/office/2006/documentManagement/types"/>
    <xsd:import namespace="http://schemas.microsoft.com/office/infopath/2007/PartnerControls"/>
    <xsd:element name="Date_x0020_and_x0020_Time" ma:index="9" nillable="true" ma:displayName="Date and Time" ma:description="Date and Time" ma:format="DateTime" ma:internalName="Date_x0020_and_x0020_Time">
      <xsd:simpleType>
        <xsd:restriction base="dms:DateTime"/>
      </xsd:simpleType>
    </xsd:element>
    <xsd:element name="Category" ma:index="11" nillable="true" ma:displayName="Category" ma:internalName="Category">
      <xsd:simpleType>
        <xsd:restriction base="dms:Text">
          <xsd:maxLength value="255"/>
        </xsd:restriction>
      </xsd:simpleType>
    </xsd:element>
    <xsd:element name="Sub_Category_1" ma:index="12" nillable="true" ma:displayName="Sub_Category_1" ma:internalName="Sub_Category_1">
      <xsd:simpleType>
        <xsd:restriction base="dms:Text">
          <xsd:maxLength value="255"/>
        </xsd:restriction>
      </xsd:simpleType>
    </xsd:element>
    <xsd:element name="_x0074_z21" ma:index="19" nillable="true" ma:displayName="Person or Group" ma:list="UserInfo" ma:internalName="_x0074_z21">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ctive_x0020_Project" ma:index="20" nillable="true" ma:displayName="Active Project" ma:default="1" ma:description="Column to indicate inactive project folders" ma:internalName="Active_x0020_Project">
      <xsd:simpleType>
        <xsd:restriction base="dms:Boolean"/>
      </xsd:simpleType>
    </xsd:element>
    <xsd:element name="MediaServiceMetadata" ma:index="21" nillable="true" ma:displayName="MediaServiceMetadata" ma:description="" ma:hidden="true" ma:internalName="MediaServiceMetadata" ma:readOnly="true">
      <xsd:simpleType>
        <xsd:restriction base="dms:Note"/>
      </xsd:simpleType>
    </xsd:element>
    <xsd:element name="MediaServiceFastMetadata" ma:index="22" nillable="true" ma:displayName="MediaServiceFastMetadata" ma:description="" ma:hidden="true" ma:internalName="MediaServiceFastMetadata" ma:readOnly="true">
      <xsd:simpleType>
        <xsd:restriction base="dms:Note"/>
      </xsd:simpleType>
    </xsd:element>
    <xsd:element name="MediaServiceDateTaken" ma:index="23" nillable="true" ma:displayName="MediaServiceDateTaken" ma:description="" ma:hidden="true" ma:internalName="MediaServiceDateTaken" ma:readOnly="true">
      <xsd:simpleType>
        <xsd:restriction base="dms:Text"/>
      </xsd:simpleType>
    </xsd:element>
    <xsd:element name="MediaServiceAutoTags" ma:index="24" nillable="true" ma:displayName="MediaServiceAutoTags" ma:description="" ma:internalName="MediaServiceAutoTags" ma:readOnly="true">
      <xsd:simpleType>
        <xsd:restriction base="dms:Text"/>
      </xsd:simpleType>
    </xsd:element>
    <xsd:element name="MediaServiceOCR" ma:index="25" nillable="true" ma:displayName="MediaServiceOCR" ma:internalName="MediaServiceOCR" ma:readOnly="true">
      <xsd:simpleType>
        <xsd:restriction base="dms:Note">
          <xsd:maxLength value="255"/>
        </xsd:restriction>
      </xsd:simpleType>
    </xsd:element>
    <xsd:element name="MediaServiceLocation" ma:index="26" nillable="true" ma:displayName="MediaServic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4439003-668a-4940-aa31-a697c9d9a1a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ingHintHash" ma:index="13" nillable="true" ma:displayName="Sharing Hint Hash" ma:internalName="SharingHintHash" ma:readOnly="true">
      <xsd:simpleType>
        <xsd:restriction base="dms:Text"/>
      </xsd:simpleType>
    </xsd:element>
    <xsd:element name="SharedWithDetails" ma:index="14" nillable="true" ma:displayName="Shared With Details" ma:internalName="SharedWithDetails" ma:readOnly="true">
      <xsd:simpleType>
        <xsd:restriction base="dms:Note">
          <xsd:maxLength value="255"/>
        </xsd:restriction>
      </xsd:simpleType>
    </xsd:element>
    <xsd:element name="LastSharedByUser" ma:index="17" nillable="true" ma:displayName="Last Shared By User" ma:description="" ma:internalName="LastSharedByUser" ma:readOnly="true">
      <xsd:simpleType>
        <xsd:restriction base="dms:Note">
          <xsd:maxLength value="255"/>
        </xsd:restriction>
      </xsd:simpleType>
    </xsd:element>
    <xsd:element name="LastSharedByTime" ma:index="18" nillable="true" ma:displayName="Last Shared By Time" ma:description="" ma:internalName="LastSharedByTime" ma:readOnly="true">
      <xsd:simpleType>
        <xsd:restriction base="dms:DateTime"/>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DF78544-5F26-4138-AA8E-F24849F37AE3}">
  <ds:schemaRefs>
    <ds:schemaRef ds:uri="http://www.w3.org/XML/1998/namespace"/>
    <ds:schemaRef ds:uri="http://purl.org/dc/terms/"/>
    <ds:schemaRef ds:uri="http://schemas.microsoft.com/office/2006/documentManagement/types"/>
    <ds:schemaRef ds:uri="http://schemas.microsoft.com/sharepoint/v3/fields"/>
    <ds:schemaRef ds:uri="http://purl.org/dc/elements/1.1/"/>
    <ds:schemaRef ds:uri="http://schemas.microsoft.com/sharepoint/v3"/>
    <ds:schemaRef ds:uri="http://schemas.microsoft.com/office/infopath/2007/PartnerControls"/>
    <ds:schemaRef ds:uri="http://purl.org/dc/dcmitype/"/>
    <ds:schemaRef ds:uri="http://schemas.microsoft.com/office/2006/metadata/properties"/>
    <ds:schemaRef ds:uri="http://schemas.openxmlformats.org/package/2006/metadata/core-properties"/>
    <ds:schemaRef ds:uri="44439003-668a-4940-aa31-a697c9d9a1af"/>
    <ds:schemaRef ds:uri="1c60471c-f084-4315-a5eb-9455db01c743"/>
  </ds:schemaRefs>
</ds:datastoreItem>
</file>

<file path=customXml/itemProps2.xml><?xml version="1.0" encoding="utf-8"?>
<ds:datastoreItem xmlns:ds="http://schemas.openxmlformats.org/officeDocument/2006/customXml" ds:itemID="{102FECF1-8E02-466D-91CB-408B76C4FE2F}">
  <ds:schemaRefs>
    <ds:schemaRef ds:uri="http://schemas.microsoft.com/sharepoint/v3/contenttype/forms"/>
  </ds:schemaRefs>
</ds:datastoreItem>
</file>

<file path=customXml/itemProps3.xml><?xml version="1.0" encoding="utf-8"?>
<ds:datastoreItem xmlns:ds="http://schemas.openxmlformats.org/officeDocument/2006/customXml" ds:itemID="{67FAFC4E-6166-44F5-B40A-9A2200C14E69}"/>
</file>

<file path=docProps/app.xml><?xml version="1.0" encoding="utf-8"?>
<Properties xmlns="http://schemas.openxmlformats.org/officeDocument/2006/extended-properties" xmlns:vt="http://schemas.openxmlformats.org/officeDocument/2006/docPropsVTypes">
  <TotalTime>11459</TotalTime>
  <Words>752</Words>
  <Application>Microsoft Office PowerPoint</Application>
  <PresentationFormat>On-screen Show (4:3)</PresentationFormat>
  <Paragraphs>87</Paragraphs>
  <Slides>18</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18</vt:i4>
      </vt:variant>
    </vt:vector>
  </HeadingPairs>
  <TitlesOfParts>
    <vt:vector size="22" baseType="lpstr">
      <vt:lpstr>Arial</vt:lpstr>
      <vt:lpstr>Calibri</vt:lpstr>
      <vt:lpstr>Times New Roman</vt:lpstr>
      <vt:lpstr>Clarity</vt:lpstr>
      <vt:lpstr>This is a SAMPLE Powerpoint. The information should be replaced with data and updates from your program.</vt:lpstr>
      <vt:lpstr>[INSERT PRESENTATION TITLE HERE]</vt:lpstr>
      <vt:lpstr>Directions</vt:lpstr>
      <vt:lpstr>Pro Tip #1</vt:lpstr>
      <vt:lpstr>XX% of infants receiving home visiting services are ever breastfed and XX% are breastfed any amount at 6 months!</vt:lpstr>
      <vt:lpstr>Pro Tip #2</vt:lpstr>
      <vt:lpstr>XX% of infants receiving home visiting services are ever breastfed and XX% are breastfed any amount at 6 months!</vt:lpstr>
      <vt:lpstr>Pro Tip #3</vt:lpstr>
      <vt:lpstr>PowerPoint Presentation</vt:lpstr>
      <vt:lpstr>Pro Tip #4</vt:lpstr>
      <vt:lpstr>Pro Tip #5</vt:lpstr>
      <vt:lpstr>PowerPoint Presentation</vt:lpstr>
      <vt:lpstr>Pro Tip #6</vt:lpstr>
      <vt:lpstr>Breastfeeding Benefits</vt:lpstr>
      <vt:lpstr>Breastfeeding Benefits</vt:lpstr>
      <vt:lpstr>Breastfeeding Benefits</vt:lpstr>
      <vt:lpstr>Pro Tip #7</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Communication Toolkit Sample PowerPoint Presentation Guide – August 30, 2017 </dc:title>
  <dc:creator>Susan Zaid</dc:creator>
  <cp:lastModifiedBy>KM Miller</cp:lastModifiedBy>
  <cp:revision>78</cp:revision>
  <cp:lastPrinted>2017-05-31T21:53:14Z</cp:lastPrinted>
  <dcterms:modified xsi:type="dcterms:W3CDTF">2017-07-21T18:33:35Z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0x010100A6A79EE78A01ED4B8B3596647828ED23</vt:lpwstr>
  </property>
</Properties>
</file>