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handoutMasterIdLst>
    <p:handoutMasterId r:id="rId32"/>
  </p:handoutMasterIdLst>
  <p:sldIdLst>
    <p:sldId id="559" r:id="rId5"/>
    <p:sldId id="547" r:id="rId6"/>
    <p:sldId id="544" r:id="rId7"/>
    <p:sldId id="523" r:id="rId8"/>
    <p:sldId id="537" r:id="rId9"/>
    <p:sldId id="524" r:id="rId10"/>
    <p:sldId id="549" r:id="rId11"/>
    <p:sldId id="555" r:id="rId12"/>
    <p:sldId id="557" r:id="rId13"/>
    <p:sldId id="560" r:id="rId14"/>
    <p:sldId id="561" r:id="rId15"/>
    <p:sldId id="525" r:id="rId16"/>
    <p:sldId id="533" r:id="rId17"/>
    <p:sldId id="563" r:id="rId18"/>
    <p:sldId id="526" r:id="rId19"/>
    <p:sldId id="562" r:id="rId20"/>
    <p:sldId id="528" r:id="rId21"/>
    <p:sldId id="540" r:id="rId22"/>
    <p:sldId id="541" r:id="rId23"/>
    <p:sldId id="531" r:id="rId24"/>
    <p:sldId id="542" r:id="rId25"/>
    <p:sldId id="554" r:id="rId26"/>
    <p:sldId id="534" r:id="rId27"/>
    <p:sldId id="548" r:id="rId28"/>
    <p:sldId id="514" r:id="rId29"/>
    <p:sldId id="41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san Zaid" initials="SZ" lastIdx="83" clrIdx="0"/>
  <p:cmAuthor id="1" name="Susan" initials="S" lastIdx="36" clrIdx="1"/>
  <p:cmAuthor id="2" name="Matthew J. Poes" initials="MJP" lastIdx="33" clrIdx="2"/>
  <p:cmAuthor id="3" name="Kate Lyon" initials="KL" lastIdx="2" clrIdx="3"/>
  <p:cmAuthor id="4" name="Waidelich, Elisa J (DOH)" initials="EJW" lastIdx="6" clrIdx="4"/>
  <p:cmAuthor id="5" name="Mallory Quigley" initials="MQ" lastIdx="59" clrIdx="5">
    <p:extLst/>
  </p:cmAuthor>
  <p:cmAuthor id="6" name="Kassie Mae Miller" initials="KMM" lastIdx="28" clrIdx="6">
    <p:extLst/>
  </p:cmAuthor>
  <p:cmAuthor id="7" name="JBA" initials="JBA" lastIdx="10" clrIdx="7">
    <p:extLst/>
  </p:cmAuthor>
  <p:cmAuthor id="8" name="DOHVE" initials="DOHVE" lastIdx="6" clrIdx="8">
    <p:extLst/>
  </p:cmAuthor>
  <p:cmAuthor id="9" name="KM Miller" initials="DOHVE" lastIdx="8" clrIdx="9">
    <p:extLst/>
  </p:cmAuthor>
  <p:cmAuthor id="10" name="Julie Leis" initials="JL" lastIdx="25" clrIdx="10">
    <p:extLst/>
  </p:cmAuthor>
  <p:cmAuthor id="11" name="Mallory Quigley Clark" initials="MC" lastIdx="7" clrIdx="11">
    <p:extLst/>
  </p:cmAuthor>
  <p:cmAuthor id="12" name="Mallory Quigley Clark" initials="MQC" lastIdx="24" clrIdx="12">
    <p:extLst/>
  </p:cmAuthor>
  <p:cmAuthor id="13" name="Innes Dominguez, Amanda (HRSA)" initials="IDA(" lastIdx="3" clrIdx="13">
    <p:extLst/>
  </p:cmAuthor>
  <p:cmAuthor id="14" name="Hsu, Joanne (HRSA)" initials="HJ(" lastIdx="1" clrIdx="14">
    <p:extLst/>
  </p:cmAuthor>
  <p:cmAuthor id="15" name="Fountain, Monique (HRSA)" initials="FM(" lastIdx="2" clrIdx="15">
    <p:extLst/>
  </p:cmAuthor>
  <p:cmAuthor id="16" name="Windows User" initials="WU" lastIdx="2" clrIdx="16"/>
  <p:cmAuthor id="17" name="KM Miller" initials="KM Miller" lastIdx="5" clrIdx="17">
    <p:extLst/>
  </p:cmAuthor>
  <p:cmAuthor id="18" name="Pooja Gupta" initials="PG" lastIdx="9" clrIdx="1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3B8D6"/>
    <a:srgbClr val="37537B"/>
    <a:srgbClr val="4D5B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7" autoAdjust="0"/>
    <p:restoredTop sz="81298" autoAdjust="0"/>
  </p:normalViewPr>
  <p:slideViewPr>
    <p:cSldViewPr snapToGrid="0">
      <p:cViewPr varScale="1">
        <p:scale>
          <a:sx n="89" d="100"/>
          <a:sy n="89" d="100"/>
        </p:scale>
        <p:origin x="2070" y="9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BABA21-5A4D-4CF1-8762-8796BE98D44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5497CC1-C70A-4FEA-ACC6-D6A936A40F10}">
      <dgm:prSet phldrT="[Text]" custT="1"/>
      <dgm:spPr>
        <a:solidFill>
          <a:schemeClr val="accent5"/>
        </a:solidFill>
      </dgm:spPr>
      <dgm:t>
        <a:bodyPr/>
        <a:lstStyle/>
        <a:p>
          <a:r>
            <a:rPr lang="en-US" sz="2400" b="1" dirty="0">
              <a:latin typeface="Calibri" panose="020F0502020204030204" pitchFamily="34" charset="0"/>
            </a:rPr>
            <a:t>CQI leadership team</a:t>
          </a:r>
        </a:p>
      </dgm:t>
    </dgm:pt>
    <dgm:pt modelId="{71E98D02-486C-411F-9AFF-4C846C93FCF6}" type="parTrans" cxnId="{62F3C5B2-4210-4DB3-85F7-2337D0EA997F}">
      <dgm:prSet/>
      <dgm:spPr/>
      <dgm:t>
        <a:bodyPr/>
        <a:lstStyle/>
        <a:p>
          <a:endParaRPr lang="en-US" sz="2000" b="1">
            <a:latin typeface="Calibri" panose="020F0502020204030204" pitchFamily="34" charset="0"/>
          </a:endParaRPr>
        </a:p>
      </dgm:t>
    </dgm:pt>
    <dgm:pt modelId="{31D8C735-9771-4F35-9CBB-26B9D6CBFB20}" type="sibTrans" cxnId="{62F3C5B2-4210-4DB3-85F7-2337D0EA997F}">
      <dgm:prSet/>
      <dgm:spPr/>
      <dgm:t>
        <a:bodyPr/>
        <a:lstStyle/>
        <a:p>
          <a:endParaRPr lang="en-US" sz="2000" b="1">
            <a:latin typeface="Calibri" panose="020F0502020204030204" pitchFamily="34" charset="0"/>
          </a:endParaRPr>
        </a:p>
      </dgm:t>
    </dgm:pt>
    <dgm:pt modelId="{7792F958-CAE4-4217-89EF-433BD08D8F64}">
      <dgm:prSet phldrT="[Text]" custT="1"/>
      <dgm:spPr>
        <a:solidFill>
          <a:schemeClr val="accent5"/>
        </a:solidFill>
      </dgm:spPr>
      <dgm:t>
        <a:bodyPr/>
        <a:lstStyle/>
        <a:p>
          <a:r>
            <a:rPr lang="en-US" sz="2400" b="1">
              <a:latin typeface="Calibri" panose="020F0502020204030204" pitchFamily="34" charset="0"/>
            </a:rPr>
            <a:t>Performance measurement system</a:t>
          </a:r>
        </a:p>
      </dgm:t>
    </dgm:pt>
    <dgm:pt modelId="{B309D10F-651F-47C6-BB49-A3C4708B19C3}" type="parTrans" cxnId="{3C0F3BDE-F812-49CD-8B0B-D2AA71D85B27}">
      <dgm:prSet/>
      <dgm:spPr/>
      <dgm:t>
        <a:bodyPr/>
        <a:lstStyle/>
        <a:p>
          <a:endParaRPr lang="en-US" sz="2000" b="1">
            <a:latin typeface="Calibri" panose="020F0502020204030204" pitchFamily="34" charset="0"/>
          </a:endParaRPr>
        </a:p>
      </dgm:t>
    </dgm:pt>
    <dgm:pt modelId="{67BE720D-CE47-4BA7-8957-77E81199305A}" type="sibTrans" cxnId="{3C0F3BDE-F812-49CD-8B0B-D2AA71D85B27}">
      <dgm:prSet/>
      <dgm:spPr/>
      <dgm:t>
        <a:bodyPr/>
        <a:lstStyle/>
        <a:p>
          <a:endParaRPr lang="en-US" sz="2000" b="1">
            <a:latin typeface="Calibri" panose="020F0502020204030204" pitchFamily="34" charset="0"/>
          </a:endParaRPr>
        </a:p>
      </dgm:t>
    </dgm:pt>
    <dgm:pt modelId="{8CADC944-5297-45A9-9365-868E9954D250}">
      <dgm:prSet phldrT="[Text]" custT="1"/>
      <dgm:spPr>
        <a:solidFill>
          <a:schemeClr val="accent5"/>
        </a:solidFill>
      </dgm:spPr>
      <dgm:t>
        <a:bodyPr/>
        <a:lstStyle/>
        <a:p>
          <a:r>
            <a:rPr lang="en-US" sz="2400" b="1">
              <a:latin typeface="Calibri" panose="020F0502020204030204" pitchFamily="34" charset="0"/>
            </a:rPr>
            <a:t>CQI plan</a:t>
          </a:r>
        </a:p>
      </dgm:t>
    </dgm:pt>
    <dgm:pt modelId="{982FFCA6-2BCC-4E54-8694-97229E64128D}" type="parTrans" cxnId="{5A160842-A97E-4E64-8F5B-91C55D212F6D}">
      <dgm:prSet/>
      <dgm:spPr/>
      <dgm:t>
        <a:bodyPr/>
        <a:lstStyle/>
        <a:p>
          <a:endParaRPr lang="en-US" sz="2000" b="1">
            <a:latin typeface="Calibri" panose="020F0502020204030204" pitchFamily="34" charset="0"/>
          </a:endParaRPr>
        </a:p>
      </dgm:t>
    </dgm:pt>
    <dgm:pt modelId="{D1DD9039-F5C5-4145-96D6-20B9C24BC473}" type="sibTrans" cxnId="{5A160842-A97E-4E64-8F5B-91C55D212F6D}">
      <dgm:prSet/>
      <dgm:spPr/>
      <dgm:t>
        <a:bodyPr/>
        <a:lstStyle/>
        <a:p>
          <a:endParaRPr lang="en-US" sz="2000" b="1">
            <a:latin typeface="Calibri" panose="020F0502020204030204" pitchFamily="34" charset="0"/>
          </a:endParaRPr>
        </a:p>
      </dgm:t>
    </dgm:pt>
    <dgm:pt modelId="{31DBDCC4-2C99-4F4D-9267-75B8131548D8}" type="pres">
      <dgm:prSet presAssocID="{F0BABA21-5A4D-4CF1-8762-8796BE98D442}" presName="Name0" presStyleCnt="0">
        <dgm:presLayoutVars>
          <dgm:chMax val="7"/>
          <dgm:chPref val="7"/>
          <dgm:dir/>
        </dgm:presLayoutVars>
      </dgm:prSet>
      <dgm:spPr/>
    </dgm:pt>
    <dgm:pt modelId="{70E9C1A0-A55F-41A8-9824-3D89CBFABCD3}" type="pres">
      <dgm:prSet presAssocID="{F0BABA21-5A4D-4CF1-8762-8796BE98D442}" presName="Name1" presStyleCnt="0"/>
      <dgm:spPr/>
    </dgm:pt>
    <dgm:pt modelId="{B895A3E2-D44D-4EA8-B6D7-79C6B1412298}" type="pres">
      <dgm:prSet presAssocID="{F0BABA21-5A4D-4CF1-8762-8796BE98D442}" presName="cycle" presStyleCnt="0"/>
      <dgm:spPr/>
    </dgm:pt>
    <dgm:pt modelId="{EF051F14-9E78-40FF-8196-7CBA132E1AA5}" type="pres">
      <dgm:prSet presAssocID="{F0BABA21-5A4D-4CF1-8762-8796BE98D442}" presName="srcNode" presStyleLbl="node1" presStyleIdx="0" presStyleCnt="3"/>
      <dgm:spPr/>
    </dgm:pt>
    <dgm:pt modelId="{644FD799-6635-48F2-A89E-4ED9D76A28D6}" type="pres">
      <dgm:prSet presAssocID="{F0BABA21-5A4D-4CF1-8762-8796BE98D442}" presName="conn" presStyleLbl="parChTrans1D2" presStyleIdx="0" presStyleCnt="1"/>
      <dgm:spPr/>
    </dgm:pt>
    <dgm:pt modelId="{E0ADEE9B-1EB2-4D03-A41E-18D47159C3B3}" type="pres">
      <dgm:prSet presAssocID="{F0BABA21-5A4D-4CF1-8762-8796BE98D442}" presName="extraNode" presStyleLbl="node1" presStyleIdx="0" presStyleCnt="3"/>
      <dgm:spPr/>
    </dgm:pt>
    <dgm:pt modelId="{C5BDD2CF-BC09-4A11-B954-5500ABCFFA26}" type="pres">
      <dgm:prSet presAssocID="{F0BABA21-5A4D-4CF1-8762-8796BE98D442}" presName="dstNode" presStyleLbl="node1" presStyleIdx="0" presStyleCnt="3"/>
      <dgm:spPr/>
    </dgm:pt>
    <dgm:pt modelId="{D291BFC5-E6C7-47B4-90D7-D11DBB63C60B}" type="pres">
      <dgm:prSet presAssocID="{05497CC1-C70A-4FEA-ACC6-D6A936A40F10}" presName="text_1" presStyleLbl="node1" presStyleIdx="0" presStyleCnt="3" custScaleY="126599">
        <dgm:presLayoutVars>
          <dgm:bulletEnabled val="1"/>
        </dgm:presLayoutVars>
      </dgm:prSet>
      <dgm:spPr/>
    </dgm:pt>
    <dgm:pt modelId="{14307351-B431-4B26-909B-B182CDEA849F}" type="pres">
      <dgm:prSet presAssocID="{05497CC1-C70A-4FEA-ACC6-D6A936A40F10}" presName="accent_1" presStyleCnt="0"/>
      <dgm:spPr/>
    </dgm:pt>
    <dgm:pt modelId="{528B522A-4798-45A0-BA97-0056C8AE05F8}" type="pres">
      <dgm:prSet presAssocID="{05497CC1-C70A-4FEA-ACC6-D6A936A40F10}" presName="accentRepeatNode" presStyleLbl="solidFgAcc1" presStyleIdx="0" presStyleCnt="3"/>
      <dgm:spPr>
        <a:ln>
          <a:solidFill>
            <a:schemeClr val="accent5"/>
          </a:solidFill>
        </a:ln>
      </dgm:spPr>
    </dgm:pt>
    <dgm:pt modelId="{9E4238DF-2AAA-4988-BEB0-41DF52476D3A}" type="pres">
      <dgm:prSet presAssocID="{7792F958-CAE4-4217-89EF-433BD08D8F64}" presName="text_2" presStyleLbl="node1" presStyleIdx="1" presStyleCnt="3" custScaleY="123569">
        <dgm:presLayoutVars>
          <dgm:bulletEnabled val="1"/>
        </dgm:presLayoutVars>
      </dgm:prSet>
      <dgm:spPr/>
    </dgm:pt>
    <dgm:pt modelId="{4D64A059-856A-4738-A76D-378A45E99D4F}" type="pres">
      <dgm:prSet presAssocID="{7792F958-CAE4-4217-89EF-433BD08D8F64}" presName="accent_2" presStyleCnt="0"/>
      <dgm:spPr/>
    </dgm:pt>
    <dgm:pt modelId="{ADEC7411-D70F-4DEE-862D-3C9E0F9DAC81}" type="pres">
      <dgm:prSet presAssocID="{7792F958-CAE4-4217-89EF-433BD08D8F64}" presName="accentRepeatNode" presStyleLbl="solidFgAcc1" presStyleIdx="1" presStyleCnt="3"/>
      <dgm:spPr>
        <a:ln>
          <a:solidFill>
            <a:schemeClr val="accent5"/>
          </a:solidFill>
        </a:ln>
      </dgm:spPr>
    </dgm:pt>
    <dgm:pt modelId="{C854E376-D1E4-43E7-B358-2EDC05596DCA}" type="pres">
      <dgm:prSet presAssocID="{8CADC944-5297-45A9-9365-868E9954D250}" presName="text_3" presStyleLbl="node1" presStyleIdx="2" presStyleCnt="3" custScaleY="128619">
        <dgm:presLayoutVars>
          <dgm:bulletEnabled val="1"/>
        </dgm:presLayoutVars>
      </dgm:prSet>
      <dgm:spPr/>
    </dgm:pt>
    <dgm:pt modelId="{58641E9E-86DB-453C-947E-2AE3B42B2B6D}" type="pres">
      <dgm:prSet presAssocID="{8CADC944-5297-45A9-9365-868E9954D250}" presName="accent_3" presStyleCnt="0"/>
      <dgm:spPr/>
    </dgm:pt>
    <dgm:pt modelId="{580A34B2-06C6-4409-81C1-E490FE14B9EF}" type="pres">
      <dgm:prSet presAssocID="{8CADC944-5297-45A9-9365-868E9954D250}" presName="accentRepeatNode" presStyleLbl="solidFgAcc1" presStyleIdx="2" presStyleCnt="3"/>
      <dgm:spPr>
        <a:ln>
          <a:solidFill>
            <a:schemeClr val="accent5"/>
          </a:solidFill>
        </a:ln>
      </dgm:spPr>
    </dgm:pt>
  </dgm:ptLst>
  <dgm:cxnLst>
    <dgm:cxn modelId="{00BC6D1F-79EB-49C9-AA4D-0103BB9DE4E5}" type="presOf" srcId="{31D8C735-9771-4F35-9CBB-26B9D6CBFB20}" destId="{644FD799-6635-48F2-A89E-4ED9D76A28D6}" srcOrd="0" destOrd="0" presId="urn:microsoft.com/office/officeart/2008/layout/VerticalCurvedList"/>
    <dgm:cxn modelId="{65AD973F-C91E-443F-A972-AA0CAD26A10B}" type="presOf" srcId="{8CADC944-5297-45A9-9365-868E9954D250}" destId="{C854E376-D1E4-43E7-B358-2EDC05596DCA}" srcOrd="0" destOrd="0" presId="urn:microsoft.com/office/officeart/2008/layout/VerticalCurvedList"/>
    <dgm:cxn modelId="{5A160842-A97E-4E64-8F5B-91C55D212F6D}" srcId="{F0BABA21-5A4D-4CF1-8762-8796BE98D442}" destId="{8CADC944-5297-45A9-9365-868E9954D250}" srcOrd="2" destOrd="0" parTransId="{982FFCA6-2BCC-4E54-8694-97229E64128D}" sibTransId="{D1DD9039-F5C5-4145-96D6-20B9C24BC473}"/>
    <dgm:cxn modelId="{E3AE424A-2B13-4DA4-8E2D-29871DA5AA2C}" type="presOf" srcId="{05497CC1-C70A-4FEA-ACC6-D6A936A40F10}" destId="{D291BFC5-E6C7-47B4-90D7-D11DBB63C60B}" srcOrd="0" destOrd="0" presId="urn:microsoft.com/office/officeart/2008/layout/VerticalCurvedList"/>
    <dgm:cxn modelId="{5321CA91-DA6A-446D-9379-090EEFA6F3AA}" type="presOf" srcId="{F0BABA21-5A4D-4CF1-8762-8796BE98D442}" destId="{31DBDCC4-2C99-4F4D-9267-75B8131548D8}" srcOrd="0" destOrd="0" presId="urn:microsoft.com/office/officeart/2008/layout/VerticalCurvedList"/>
    <dgm:cxn modelId="{62F3C5B2-4210-4DB3-85F7-2337D0EA997F}" srcId="{F0BABA21-5A4D-4CF1-8762-8796BE98D442}" destId="{05497CC1-C70A-4FEA-ACC6-D6A936A40F10}" srcOrd="0" destOrd="0" parTransId="{71E98D02-486C-411F-9AFF-4C846C93FCF6}" sibTransId="{31D8C735-9771-4F35-9CBB-26B9D6CBFB20}"/>
    <dgm:cxn modelId="{3C0F3BDE-F812-49CD-8B0B-D2AA71D85B27}" srcId="{F0BABA21-5A4D-4CF1-8762-8796BE98D442}" destId="{7792F958-CAE4-4217-89EF-433BD08D8F64}" srcOrd="1" destOrd="0" parTransId="{B309D10F-651F-47C6-BB49-A3C4708B19C3}" sibTransId="{67BE720D-CE47-4BA7-8957-77E81199305A}"/>
    <dgm:cxn modelId="{B9C4A7F0-897D-478A-BAF1-DBF4EA62082D}" type="presOf" srcId="{7792F958-CAE4-4217-89EF-433BD08D8F64}" destId="{9E4238DF-2AAA-4988-BEB0-41DF52476D3A}" srcOrd="0" destOrd="0" presId="urn:microsoft.com/office/officeart/2008/layout/VerticalCurvedList"/>
    <dgm:cxn modelId="{F3E897D1-6EFC-46B5-A2A2-FC1299F74334}" type="presParOf" srcId="{31DBDCC4-2C99-4F4D-9267-75B8131548D8}" destId="{70E9C1A0-A55F-41A8-9824-3D89CBFABCD3}" srcOrd="0" destOrd="0" presId="urn:microsoft.com/office/officeart/2008/layout/VerticalCurvedList"/>
    <dgm:cxn modelId="{B79C1421-421E-4230-A2AB-768B2E04FBBE}" type="presParOf" srcId="{70E9C1A0-A55F-41A8-9824-3D89CBFABCD3}" destId="{B895A3E2-D44D-4EA8-B6D7-79C6B1412298}" srcOrd="0" destOrd="0" presId="urn:microsoft.com/office/officeart/2008/layout/VerticalCurvedList"/>
    <dgm:cxn modelId="{5A932B57-11D4-4BCF-8D7B-4A22E6D996E5}" type="presParOf" srcId="{B895A3E2-D44D-4EA8-B6D7-79C6B1412298}" destId="{EF051F14-9E78-40FF-8196-7CBA132E1AA5}" srcOrd="0" destOrd="0" presId="urn:microsoft.com/office/officeart/2008/layout/VerticalCurvedList"/>
    <dgm:cxn modelId="{8F50E8E8-9CFB-459E-A7F6-4868948FBA74}" type="presParOf" srcId="{B895A3E2-D44D-4EA8-B6D7-79C6B1412298}" destId="{644FD799-6635-48F2-A89E-4ED9D76A28D6}" srcOrd="1" destOrd="0" presId="urn:microsoft.com/office/officeart/2008/layout/VerticalCurvedList"/>
    <dgm:cxn modelId="{5326C5D1-6B58-4765-B2E3-FBB0FDC3BB2D}" type="presParOf" srcId="{B895A3E2-D44D-4EA8-B6D7-79C6B1412298}" destId="{E0ADEE9B-1EB2-4D03-A41E-18D47159C3B3}" srcOrd="2" destOrd="0" presId="urn:microsoft.com/office/officeart/2008/layout/VerticalCurvedList"/>
    <dgm:cxn modelId="{E258AA62-2ACE-4A6B-AECD-EA13E19B345A}" type="presParOf" srcId="{B895A3E2-D44D-4EA8-B6D7-79C6B1412298}" destId="{C5BDD2CF-BC09-4A11-B954-5500ABCFFA26}" srcOrd="3" destOrd="0" presId="urn:microsoft.com/office/officeart/2008/layout/VerticalCurvedList"/>
    <dgm:cxn modelId="{D0FF0747-7100-4CE9-A668-FD5D032772E7}" type="presParOf" srcId="{70E9C1A0-A55F-41A8-9824-3D89CBFABCD3}" destId="{D291BFC5-E6C7-47B4-90D7-D11DBB63C60B}" srcOrd="1" destOrd="0" presId="urn:microsoft.com/office/officeart/2008/layout/VerticalCurvedList"/>
    <dgm:cxn modelId="{59E5858B-3DEC-4D6C-B1EE-9836F33C3DA7}" type="presParOf" srcId="{70E9C1A0-A55F-41A8-9824-3D89CBFABCD3}" destId="{14307351-B431-4B26-909B-B182CDEA849F}" srcOrd="2" destOrd="0" presId="urn:microsoft.com/office/officeart/2008/layout/VerticalCurvedList"/>
    <dgm:cxn modelId="{544CE0E3-1521-4750-AE9D-09A9AB03FBBD}" type="presParOf" srcId="{14307351-B431-4B26-909B-B182CDEA849F}" destId="{528B522A-4798-45A0-BA97-0056C8AE05F8}" srcOrd="0" destOrd="0" presId="urn:microsoft.com/office/officeart/2008/layout/VerticalCurvedList"/>
    <dgm:cxn modelId="{985FC6D9-AFC7-4228-A6BE-07A743F84A58}" type="presParOf" srcId="{70E9C1A0-A55F-41A8-9824-3D89CBFABCD3}" destId="{9E4238DF-2AAA-4988-BEB0-41DF52476D3A}" srcOrd="3" destOrd="0" presId="urn:microsoft.com/office/officeart/2008/layout/VerticalCurvedList"/>
    <dgm:cxn modelId="{86B5ABF7-3AC7-4433-A87D-53C69070AB38}" type="presParOf" srcId="{70E9C1A0-A55F-41A8-9824-3D89CBFABCD3}" destId="{4D64A059-856A-4738-A76D-378A45E99D4F}" srcOrd="4" destOrd="0" presId="urn:microsoft.com/office/officeart/2008/layout/VerticalCurvedList"/>
    <dgm:cxn modelId="{A0171F42-3146-461D-AFE8-D8A6991B0B3C}" type="presParOf" srcId="{4D64A059-856A-4738-A76D-378A45E99D4F}" destId="{ADEC7411-D70F-4DEE-862D-3C9E0F9DAC81}" srcOrd="0" destOrd="0" presId="urn:microsoft.com/office/officeart/2008/layout/VerticalCurvedList"/>
    <dgm:cxn modelId="{FDFE209B-5756-4F4F-9CB4-CEC12ED9E550}" type="presParOf" srcId="{70E9C1A0-A55F-41A8-9824-3D89CBFABCD3}" destId="{C854E376-D1E4-43E7-B358-2EDC05596DCA}" srcOrd="5" destOrd="0" presId="urn:microsoft.com/office/officeart/2008/layout/VerticalCurvedList"/>
    <dgm:cxn modelId="{113A10E8-E8C1-41D7-B4E5-4241161CE111}" type="presParOf" srcId="{70E9C1A0-A55F-41A8-9824-3D89CBFABCD3}" destId="{58641E9E-86DB-453C-947E-2AE3B42B2B6D}" srcOrd="6" destOrd="0" presId="urn:microsoft.com/office/officeart/2008/layout/VerticalCurvedList"/>
    <dgm:cxn modelId="{E00AF33D-D354-4D6B-9F8A-9EDE52F59315}" type="presParOf" srcId="{58641E9E-86DB-453C-947E-2AE3B42B2B6D}" destId="{580A34B2-06C6-4409-81C1-E490FE14B9EF}"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21B8BA-8756-4388-A899-735DA4F74C13}"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9980362A-98AE-468E-9DFA-4E1A7B1176D3}">
      <dgm:prSet phldrT="[Text]" custT="1"/>
      <dgm:spPr>
        <a:solidFill>
          <a:schemeClr val="tx2">
            <a:lumMod val="60000"/>
            <a:lumOff val="40000"/>
          </a:schemeClr>
        </a:solidFill>
      </dgm:spPr>
      <dgm:t>
        <a:bodyPr/>
        <a:lstStyle/>
        <a:p>
          <a:r>
            <a:rPr lang="en-US" sz="2400" b="1"/>
            <a:t>Culture of Quality</a:t>
          </a:r>
        </a:p>
      </dgm:t>
    </dgm:pt>
    <dgm:pt modelId="{464B87E1-30F7-47DC-B30F-3F5EA2A89888}" type="parTrans" cxnId="{800EDC79-3BE5-40D9-ADA7-3222914F84C1}">
      <dgm:prSet/>
      <dgm:spPr/>
      <dgm:t>
        <a:bodyPr/>
        <a:lstStyle/>
        <a:p>
          <a:endParaRPr lang="en-US" sz="1800"/>
        </a:p>
      </dgm:t>
    </dgm:pt>
    <dgm:pt modelId="{E34D5C86-2C85-4F16-9288-4CCBA7854613}" type="sibTrans" cxnId="{800EDC79-3BE5-40D9-ADA7-3222914F84C1}">
      <dgm:prSet/>
      <dgm:spPr/>
      <dgm:t>
        <a:bodyPr/>
        <a:lstStyle/>
        <a:p>
          <a:endParaRPr lang="en-US" sz="1800"/>
        </a:p>
      </dgm:t>
    </dgm:pt>
    <dgm:pt modelId="{81BF2286-B905-47B6-B25B-1AD2F92D5F2A}">
      <dgm:prSet phldrT="[Text]" custT="1"/>
      <dgm:spPr>
        <a:solidFill>
          <a:schemeClr val="accent4"/>
        </a:solidFill>
        <a:effectLst>
          <a:glow rad="635000">
            <a:schemeClr val="tx2">
              <a:lumMod val="40000"/>
              <a:lumOff val="60000"/>
            </a:schemeClr>
          </a:glow>
        </a:effectLst>
      </dgm:spPr>
      <dgm:t>
        <a:bodyPr/>
        <a:lstStyle/>
        <a:p>
          <a:r>
            <a:rPr lang="en-US" sz="1700" dirty="0"/>
            <a:t>Current Culture</a:t>
          </a:r>
        </a:p>
      </dgm:t>
    </dgm:pt>
    <dgm:pt modelId="{1173C5EE-95C6-4087-942F-BB9CAC8524B0}" type="parTrans" cxnId="{3B7B2CB7-2000-4817-9F15-4A6AE8E503D1}">
      <dgm:prSet custT="1"/>
      <dgm:spPr>
        <a:ln>
          <a:solidFill>
            <a:schemeClr val="accent5"/>
          </a:solidFill>
        </a:ln>
      </dgm:spPr>
      <dgm:t>
        <a:bodyPr/>
        <a:lstStyle/>
        <a:p>
          <a:endParaRPr lang="en-US" sz="1800"/>
        </a:p>
      </dgm:t>
    </dgm:pt>
    <dgm:pt modelId="{E02001FB-E5D4-414A-9E9B-E0343F76D767}" type="sibTrans" cxnId="{3B7B2CB7-2000-4817-9F15-4A6AE8E503D1}">
      <dgm:prSet/>
      <dgm:spPr/>
      <dgm:t>
        <a:bodyPr/>
        <a:lstStyle/>
        <a:p>
          <a:endParaRPr lang="en-US" sz="1800"/>
        </a:p>
      </dgm:t>
    </dgm:pt>
    <dgm:pt modelId="{E5E79490-2A71-405B-ACA1-A1DA358BA812}">
      <dgm:prSet phldrT="[Text]" custT="1"/>
      <dgm:spPr>
        <a:solidFill>
          <a:schemeClr val="accent4"/>
        </a:solidFill>
      </dgm:spPr>
      <dgm:t>
        <a:bodyPr/>
        <a:lstStyle/>
        <a:p>
          <a:r>
            <a:rPr lang="en-US" sz="1700" kern="1000" spc="-100" baseline="0" dirty="0"/>
            <a:t>Attitude</a:t>
          </a:r>
        </a:p>
      </dgm:t>
    </dgm:pt>
    <dgm:pt modelId="{3F02E1CD-851B-4F04-A2E5-5E10280E1D9D}" type="parTrans" cxnId="{E0CA49DA-5653-47BB-B109-AA26E09CD4CD}">
      <dgm:prSet custT="1"/>
      <dgm:spPr>
        <a:ln>
          <a:solidFill>
            <a:schemeClr val="accent5"/>
          </a:solidFill>
        </a:ln>
      </dgm:spPr>
      <dgm:t>
        <a:bodyPr/>
        <a:lstStyle/>
        <a:p>
          <a:endParaRPr lang="en-US" sz="1800"/>
        </a:p>
      </dgm:t>
    </dgm:pt>
    <dgm:pt modelId="{00D19558-9918-459C-AEA5-284C34EC1F0B}" type="sibTrans" cxnId="{E0CA49DA-5653-47BB-B109-AA26E09CD4CD}">
      <dgm:prSet/>
      <dgm:spPr/>
      <dgm:t>
        <a:bodyPr/>
        <a:lstStyle/>
        <a:p>
          <a:endParaRPr lang="en-US" sz="1800"/>
        </a:p>
      </dgm:t>
    </dgm:pt>
    <dgm:pt modelId="{52DCBC27-4027-46A2-9E78-E9F9DD989929}">
      <dgm:prSet phldrT="[Text]" custT="1"/>
      <dgm:spPr>
        <a:solidFill>
          <a:schemeClr val="accent4"/>
        </a:solidFill>
      </dgm:spPr>
      <dgm:t>
        <a:bodyPr/>
        <a:lstStyle/>
        <a:p>
          <a:r>
            <a:rPr lang="en-US" sz="1700" dirty="0"/>
            <a:t>Data</a:t>
          </a:r>
        </a:p>
      </dgm:t>
    </dgm:pt>
    <dgm:pt modelId="{18EADACC-3689-4B67-A497-04225C50095A}" type="parTrans" cxnId="{AFC8A95B-DDAA-4A0D-B97F-29F4F35E8947}">
      <dgm:prSet custT="1"/>
      <dgm:spPr>
        <a:ln>
          <a:solidFill>
            <a:schemeClr val="accent5"/>
          </a:solidFill>
        </a:ln>
      </dgm:spPr>
      <dgm:t>
        <a:bodyPr/>
        <a:lstStyle/>
        <a:p>
          <a:endParaRPr lang="en-US" sz="1800"/>
        </a:p>
      </dgm:t>
    </dgm:pt>
    <dgm:pt modelId="{0C205AA5-D4AC-4709-876E-19F757622606}" type="sibTrans" cxnId="{AFC8A95B-DDAA-4A0D-B97F-29F4F35E8947}">
      <dgm:prSet/>
      <dgm:spPr/>
      <dgm:t>
        <a:bodyPr/>
        <a:lstStyle/>
        <a:p>
          <a:endParaRPr lang="en-US" sz="1800"/>
        </a:p>
      </dgm:t>
    </dgm:pt>
    <dgm:pt modelId="{A684E846-BE89-46B0-82A2-B5AACF330947}">
      <dgm:prSet phldrT="[Text]" custT="1"/>
      <dgm:spPr>
        <a:solidFill>
          <a:schemeClr val="accent4"/>
        </a:solidFill>
      </dgm:spPr>
      <dgm:t>
        <a:bodyPr/>
        <a:lstStyle/>
        <a:p>
          <a:r>
            <a:rPr lang="en-US" sz="1700" dirty="0"/>
            <a:t>Outcomes</a:t>
          </a:r>
        </a:p>
      </dgm:t>
    </dgm:pt>
    <dgm:pt modelId="{BA1F5DDD-83F9-45BA-AC80-FB3D1A7886BA}" type="parTrans" cxnId="{597B992D-62A0-4AEE-B885-50064B516404}">
      <dgm:prSet custT="1"/>
      <dgm:spPr>
        <a:ln>
          <a:solidFill>
            <a:schemeClr val="accent5"/>
          </a:solidFill>
        </a:ln>
      </dgm:spPr>
      <dgm:t>
        <a:bodyPr/>
        <a:lstStyle/>
        <a:p>
          <a:endParaRPr lang="en-US" sz="1800"/>
        </a:p>
      </dgm:t>
    </dgm:pt>
    <dgm:pt modelId="{75AE35BC-D3E7-43B2-BB6F-C0E43EAD5493}" type="sibTrans" cxnId="{597B992D-62A0-4AEE-B885-50064B516404}">
      <dgm:prSet/>
      <dgm:spPr/>
      <dgm:t>
        <a:bodyPr/>
        <a:lstStyle/>
        <a:p>
          <a:endParaRPr lang="en-US" sz="1800"/>
        </a:p>
      </dgm:t>
    </dgm:pt>
    <dgm:pt modelId="{776A8BE4-EF98-4A59-8EE6-ABCC3F9D320C}">
      <dgm:prSet custT="1"/>
      <dgm:spPr>
        <a:solidFill>
          <a:schemeClr val="accent4"/>
        </a:solidFill>
      </dgm:spPr>
      <dgm:t>
        <a:bodyPr/>
        <a:lstStyle/>
        <a:p>
          <a:r>
            <a:rPr lang="en-US" sz="1700" spc="-100" baseline="0" dirty="0"/>
            <a:t>Commitment</a:t>
          </a:r>
        </a:p>
      </dgm:t>
    </dgm:pt>
    <dgm:pt modelId="{F14A035F-8A58-4CA9-87CC-EFC1C03F2F92}" type="parTrans" cxnId="{B509691A-772C-426A-8BD3-B16C8CE8922F}">
      <dgm:prSet custT="1"/>
      <dgm:spPr>
        <a:ln>
          <a:solidFill>
            <a:schemeClr val="accent5"/>
          </a:solidFill>
        </a:ln>
      </dgm:spPr>
      <dgm:t>
        <a:bodyPr/>
        <a:lstStyle/>
        <a:p>
          <a:endParaRPr lang="en-US" sz="1800"/>
        </a:p>
      </dgm:t>
    </dgm:pt>
    <dgm:pt modelId="{37FA1066-52F3-4B07-A1F2-C4E554006AF6}" type="sibTrans" cxnId="{B509691A-772C-426A-8BD3-B16C8CE8922F}">
      <dgm:prSet/>
      <dgm:spPr/>
      <dgm:t>
        <a:bodyPr/>
        <a:lstStyle/>
        <a:p>
          <a:endParaRPr lang="en-US" sz="1800"/>
        </a:p>
      </dgm:t>
    </dgm:pt>
    <dgm:pt modelId="{58FC29CE-EEC9-45F8-A289-40F682527FE8}">
      <dgm:prSet custT="1"/>
      <dgm:spPr>
        <a:solidFill>
          <a:schemeClr val="accent4"/>
        </a:solidFill>
      </dgm:spPr>
      <dgm:t>
        <a:bodyPr/>
        <a:lstStyle/>
        <a:p>
          <a:r>
            <a:rPr lang="en-US" sz="1700" dirty="0"/>
            <a:t>Transparency</a:t>
          </a:r>
        </a:p>
      </dgm:t>
    </dgm:pt>
    <dgm:pt modelId="{43832797-9F60-4A89-A3E0-8206622BD9B7}" type="sibTrans" cxnId="{367DD85D-2BD7-416E-B5CC-C4A3979CA198}">
      <dgm:prSet/>
      <dgm:spPr/>
      <dgm:t>
        <a:bodyPr/>
        <a:lstStyle/>
        <a:p>
          <a:endParaRPr lang="en-US" sz="1800"/>
        </a:p>
      </dgm:t>
    </dgm:pt>
    <dgm:pt modelId="{7A76F6D5-6756-4B86-A712-DDE77F461F94}" type="parTrans" cxnId="{367DD85D-2BD7-416E-B5CC-C4A3979CA198}">
      <dgm:prSet custT="1"/>
      <dgm:spPr>
        <a:ln>
          <a:solidFill>
            <a:schemeClr val="accent5"/>
          </a:solidFill>
        </a:ln>
      </dgm:spPr>
      <dgm:t>
        <a:bodyPr/>
        <a:lstStyle/>
        <a:p>
          <a:endParaRPr lang="en-US" sz="1800"/>
        </a:p>
      </dgm:t>
    </dgm:pt>
    <dgm:pt modelId="{EE5E076F-9142-4070-8EE9-63BBBF4A49E1}" type="pres">
      <dgm:prSet presAssocID="{9321B8BA-8756-4388-A899-735DA4F74C13}" presName="cycle" presStyleCnt="0">
        <dgm:presLayoutVars>
          <dgm:chMax val="1"/>
          <dgm:dir/>
          <dgm:animLvl val="ctr"/>
          <dgm:resizeHandles val="exact"/>
        </dgm:presLayoutVars>
      </dgm:prSet>
      <dgm:spPr/>
    </dgm:pt>
    <dgm:pt modelId="{577DA1A4-7B93-4A92-8724-ED82F11A30EE}" type="pres">
      <dgm:prSet presAssocID="{9980362A-98AE-468E-9DFA-4E1A7B1176D3}" presName="centerShape" presStyleLbl="node0" presStyleIdx="0" presStyleCnt="1"/>
      <dgm:spPr/>
    </dgm:pt>
    <dgm:pt modelId="{32FB1183-533D-46F5-B79E-DF95DA2008E9}" type="pres">
      <dgm:prSet presAssocID="{1173C5EE-95C6-4087-942F-BB9CAC8524B0}" presName="Name9" presStyleLbl="parChTrans1D2" presStyleIdx="0" presStyleCnt="6"/>
      <dgm:spPr/>
    </dgm:pt>
    <dgm:pt modelId="{6F230051-BDED-4F5B-B7E6-7956588A8AA8}" type="pres">
      <dgm:prSet presAssocID="{1173C5EE-95C6-4087-942F-BB9CAC8524B0}" presName="connTx" presStyleLbl="parChTrans1D2" presStyleIdx="0" presStyleCnt="6"/>
      <dgm:spPr/>
    </dgm:pt>
    <dgm:pt modelId="{AE102CEF-1FBA-4AD3-9922-3793082C29AB}" type="pres">
      <dgm:prSet presAssocID="{81BF2286-B905-47B6-B25B-1AD2F92D5F2A}" presName="node" presStyleLbl="node1" presStyleIdx="0" presStyleCnt="6" custScaleX="116160" custScaleY="116160">
        <dgm:presLayoutVars>
          <dgm:bulletEnabled val="1"/>
        </dgm:presLayoutVars>
      </dgm:prSet>
      <dgm:spPr/>
    </dgm:pt>
    <dgm:pt modelId="{3E1079B2-6B70-41A1-9B66-D53AA67C7766}" type="pres">
      <dgm:prSet presAssocID="{3F02E1CD-851B-4F04-A2E5-5E10280E1D9D}" presName="Name9" presStyleLbl="parChTrans1D2" presStyleIdx="1" presStyleCnt="6"/>
      <dgm:spPr/>
    </dgm:pt>
    <dgm:pt modelId="{A400CFC4-E8FB-4529-91FE-E3529D241E2C}" type="pres">
      <dgm:prSet presAssocID="{3F02E1CD-851B-4F04-A2E5-5E10280E1D9D}" presName="connTx" presStyleLbl="parChTrans1D2" presStyleIdx="1" presStyleCnt="6"/>
      <dgm:spPr/>
    </dgm:pt>
    <dgm:pt modelId="{546B9D0C-1E2E-4FD4-9571-1018A611D9E9}" type="pres">
      <dgm:prSet presAssocID="{E5E79490-2A71-405B-ACA1-A1DA358BA812}" presName="node" presStyleLbl="node1" presStyleIdx="1" presStyleCnt="6" custScaleX="116160" custScaleY="116160">
        <dgm:presLayoutVars>
          <dgm:bulletEnabled val="1"/>
        </dgm:presLayoutVars>
      </dgm:prSet>
      <dgm:spPr/>
    </dgm:pt>
    <dgm:pt modelId="{8C11919C-B35D-474F-830E-2EC73082D8CD}" type="pres">
      <dgm:prSet presAssocID="{7A76F6D5-6756-4B86-A712-DDE77F461F94}" presName="Name9" presStyleLbl="parChTrans1D2" presStyleIdx="2" presStyleCnt="6"/>
      <dgm:spPr/>
    </dgm:pt>
    <dgm:pt modelId="{8BA0DCD1-4ED0-45DD-913E-7860537AAA04}" type="pres">
      <dgm:prSet presAssocID="{7A76F6D5-6756-4B86-A712-DDE77F461F94}" presName="connTx" presStyleLbl="parChTrans1D2" presStyleIdx="2" presStyleCnt="6"/>
      <dgm:spPr/>
    </dgm:pt>
    <dgm:pt modelId="{F406B16F-4F44-431D-AA9A-484B33DDE5BC}" type="pres">
      <dgm:prSet presAssocID="{58FC29CE-EEC9-45F8-A289-40F682527FE8}" presName="node" presStyleLbl="node1" presStyleIdx="2" presStyleCnt="6" custScaleX="122263" custScaleY="120686">
        <dgm:presLayoutVars>
          <dgm:bulletEnabled val="1"/>
        </dgm:presLayoutVars>
      </dgm:prSet>
      <dgm:spPr/>
    </dgm:pt>
    <dgm:pt modelId="{DD54074C-AFAA-4647-B943-BE8D025BB2ED}" type="pres">
      <dgm:prSet presAssocID="{F14A035F-8A58-4CA9-87CC-EFC1C03F2F92}" presName="Name9" presStyleLbl="parChTrans1D2" presStyleIdx="3" presStyleCnt="6"/>
      <dgm:spPr/>
    </dgm:pt>
    <dgm:pt modelId="{DE5C0E37-032B-4805-A238-1FE5A05A51F4}" type="pres">
      <dgm:prSet presAssocID="{F14A035F-8A58-4CA9-87CC-EFC1C03F2F92}" presName="connTx" presStyleLbl="parChTrans1D2" presStyleIdx="3" presStyleCnt="6"/>
      <dgm:spPr/>
    </dgm:pt>
    <dgm:pt modelId="{DE30B8A3-C065-4433-8E96-4E6E0AC01374}" type="pres">
      <dgm:prSet presAssocID="{776A8BE4-EF98-4A59-8EE6-ABCC3F9D320C}" presName="node" presStyleLbl="node1" presStyleIdx="3" presStyleCnt="6" custScaleX="116160" custScaleY="116160">
        <dgm:presLayoutVars>
          <dgm:bulletEnabled val="1"/>
        </dgm:presLayoutVars>
      </dgm:prSet>
      <dgm:spPr/>
    </dgm:pt>
    <dgm:pt modelId="{395B14A7-2790-43BD-9AC6-07A873E16374}" type="pres">
      <dgm:prSet presAssocID="{18EADACC-3689-4B67-A497-04225C50095A}" presName="Name9" presStyleLbl="parChTrans1D2" presStyleIdx="4" presStyleCnt="6"/>
      <dgm:spPr/>
    </dgm:pt>
    <dgm:pt modelId="{9D701E3A-8084-48CE-90AB-1166CBA820E3}" type="pres">
      <dgm:prSet presAssocID="{18EADACC-3689-4B67-A497-04225C50095A}" presName="connTx" presStyleLbl="parChTrans1D2" presStyleIdx="4" presStyleCnt="6"/>
      <dgm:spPr/>
    </dgm:pt>
    <dgm:pt modelId="{8E033C63-6293-4733-BA29-1B99E92B99CC}" type="pres">
      <dgm:prSet presAssocID="{52DCBC27-4027-46A2-9E78-E9F9DD989929}" presName="node" presStyleLbl="node1" presStyleIdx="4" presStyleCnt="6" custScaleX="116160" custScaleY="116160">
        <dgm:presLayoutVars>
          <dgm:bulletEnabled val="1"/>
        </dgm:presLayoutVars>
      </dgm:prSet>
      <dgm:spPr/>
    </dgm:pt>
    <dgm:pt modelId="{48936265-83E0-4F5C-91C5-C0190A53C9A0}" type="pres">
      <dgm:prSet presAssocID="{BA1F5DDD-83F9-45BA-AC80-FB3D1A7886BA}" presName="Name9" presStyleLbl="parChTrans1D2" presStyleIdx="5" presStyleCnt="6"/>
      <dgm:spPr/>
    </dgm:pt>
    <dgm:pt modelId="{78650FD0-CCAD-4F14-A6C2-FC3F504BED49}" type="pres">
      <dgm:prSet presAssocID="{BA1F5DDD-83F9-45BA-AC80-FB3D1A7886BA}" presName="connTx" presStyleLbl="parChTrans1D2" presStyleIdx="5" presStyleCnt="6"/>
      <dgm:spPr/>
    </dgm:pt>
    <dgm:pt modelId="{0A3C8D14-0DF6-4C93-96CD-647F74A3B04D}" type="pres">
      <dgm:prSet presAssocID="{A684E846-BE89-46B0-82A2-B5AACF330947}" presName="node" presStyleLbl="node1" presStyleIdx="5" presStyleCnt="6" custScaleX="116160" custScaleY="116160">
        <dgm:presLayoutVars>
          <dgm:bulletEnabled val="1"/>
        </dgm:presLayoutVars>
      </dgm:prSet>
      <dgm:spPr/>
    </dgm:pt>
  </dgm:ptLst>
  <dgm:cxnLst>
    <dgm:cxn modelId="{15B0CA18-080B-44B9-8240-933EE8484FE2}" type="presOf" srcId="{1173C5EE-95C6-4087-942F-BB9CAC8524B0}" destId="{6F230051-BDED-4F5B-B7E6-7956588A8AA8}" srcOrd="1" destOrd="0" presId="urn:microsoft.com/office/officeart/2005/8/layout/radial1"/>
    <dgm:cxn modelId="{B509691A-772C-426A-8BD3-B16C8CE8922F}" srcId="{9980362A-98AE-468E-9DFA-4E1A7B1176D3}" destId="{776A8BE4-EF98-4A59-8EE6-ABCC3F9D320C}" srcOrd="3" destOrd="0" parTransId="{F14A035F-8A58-4CA9-87CC-EFC1C03F2F92}" sibTransId="{37FA1066-52F3-4B07-A1F2-C4E554006AF6}"/>
    <dgm:cxn modelId="{45C60A20-1FC4-4013-847D-3BDF4805A08A}" type="presOf" srcId="{F14A035F-8A58-4CA9-87CC-EFC1C03F2F92}" destId="{DD54074C-AFAA-4647-B943-BE8D025BB2ED}" srcOrd="0" destOrd="0" presId="urn:microsoft.com/office/officeart/2005/8/layout/radial1"/>
    <dgm:cxn modelId="{5A551424-256E-4E45-BD0A-97C034E288D4}" type="presOf" srcId="{776A8BE4-EF98-4A59-8EE6-ABCC3F9D320C}" destId="{DE30B8A3-C065-4433-8E96-4E6E0AC01374}" srcOrd="0" destOrd="0" presId="urn:microsoft.com/office/officeart/2005/8/layout/radial1"/>
    <dgm:cxn modelId="{597B992D-62A0-4AEE-B885-50064B516404}" srcId="{9980362A-98AE-468E-9DFA-4E1A7B1176D3}" destId="{A684E846-BE89-46B0-82A2-B5AACF330947}" srcOrd="5" destOrd="0" parTransId="{BA1F5DDD-83F9-45BA-AC80-FB3D1A7886BA}" sibTransId="{75AE35BC-D3E7-43B2-BB6F-C0E43EAD5493}"/>
    <dgm:cxn modelId="{AC13E02D-D16B-4D75-9FA8-FCEBB1AA873F}" type="presOf" srcId="{58FC29CE-EEC9-45F8-A289-40F682527FE8}" destId="{F406B16F-4F44-431D-AA9A-484B33DDE5BC}" srcOrd="0" destOrd="0" presId="urn:microsoft.com/office/officeart/2005/8/layout/radial1"/>
    <dgm:cxn modelId="{86DACA34-DC23-42BA-BA39-69009DD6B256}" type="presOf" srcId="{BA1F5DDD-83F9-45BA-AC80-FB3D1A7886BA}" destId="{48936265-83E0-4F5C-91C5-C0190A53C9A0}" srcOrd="0" destOrd="0" presId="urn:microsoft.com/office/officeart/2005/8/layout/radial1"/>
    <dgm:cxn modelId="{368CC939-E65D-4BEC-BCAF-30CCFFED21C9}" type="presOf" srcId="{F14A035F-8A58-4CA9-87CC-EFC1C03F2F92}" destId="{DE5C0E37-032B-4805-A238-1FE5A05A51F4}" srcOrd="1" destOrd="0" presId="urn:microsoft.com/office/officeart/2005/8/layout/radial1"/>
    <dgm:cxn modelId="{488C6C5B-A411-4295-9835-E6CA6F563F4A}" type="presOf" srcId="{18EADACC-3689-4B67-A497-04225C50095A}" destId="{395B14A7-2790-43BD-9AC6-07A873E16374}" srcOrd="0" destOrd="0" presId="urn:microsoft.com/office/officeart/2005/8/layout/radial1"/>
    <dgm:cxn modelId="{AFC8A95B-DDAA-4A0D-B97F-29F4F35E8947}" srcId="{9980362A-98AE-468E-9DFA-4E1A7B1176D3}" destId="{52DCBC27-4027-46A2-9E78-E9F9DD989929}" srcOrd="4" destOrd="0" parTransId="{18EADACC-3689-4B67-A497-04225C50095A}" sibTransId="{0C205AA5-D4AC-4709-876E-19F757622606}"/>
    <dgm:cxn modelId="{367DD85D-2BD7-416E-B5CC-C4A3979CA198}" srcId="{9980362A-98AE-468E-9DFA-4E1A7B1176D3}" destId="{58FC29CE-EEC9-45F8-A289-40F682527FE8}" srcOrd="2" destOrd="0" parTransId="{7A76F6D5-6756-4B86-A712-DDE77F461F94}" sibTransId="{43832797-9F60-4A89-A3E0-8206622BD9B7}"/>
    <dgm:cxn modelId="{6209BA69-61B1-4384-AE17-03D439C389FE}" type="presOf" srcId="{1173C5EE-95C6-4087-942F-BB9CAC8524B0}" destId="{32FB1183-533D-46F5-B79E-DF95DA2008E9}" srcOrd="0" destOrd="0" presId="urn:microsoft.com/office/officeart/2005/8/layout/radial1"/>
    <dgm:cxn modelId="{718A5F6B-A473-4988-B619-FFADD38078C1}" type="presOf" srcId="{E5E79490-2A71-405B-ACA1-A1DA358BA812}" destId="{546B9D0C-1E2E-4FD4-9571-1018A611D9E9}" srcOrd="0" destOrd="0" presId="urn:microsoft.com/office/officeart/2005/8/layout/radial1"/>
    <dgm:cxn modelId="{0E58546E-3B48-4330-B0B9-D5A6A205EE98}" type="presOf" srcId="{9980362A-98AE-468E-9DFA-4E1A7B1176D3}" destId="{577DA1A4-7B93-4A92-8724-ED82F11A30EE}" srcOrd="0" destOrd="0" presId="urn:microsoft.com/office/officeart/2005/8/layout/radial1"/>
    <dgm:cxn modelId="{F3CF4C75-D99A-4D18-81AB-42AB5F6F7094}" type="presOf" srcId="{18EADACC-3689-4B67-A497-04225C50095A}" destId="{9D701E3A-8084-48CE-90AB-1166CBA820E3}" srcOrd="1" destOrd="0" presId="urn:microsoft.com/office/officeart/2005/8/layout/radial1"/>
    <dgm:cxn modelId="{800EDC79-3BE5-40D9-ADA7-3222914F84C1}" srcId="{9321B8BA-8756-4388-A899-735DA4F74C13}" destId="{9980362A-98AE-468E-9DFA-4E1A7B1176D3}" srcOrd="0" destOrd="0" parTransId="{464B87E1-30F7-47DC-B30F-3F5EA2A89888}" sibTransId="{E34D5C86-2C85-4F16-9288-4CCBA7854613}"/>
    <dgm:cxn modelId="{F65DCE86-F8D3-4922-89BE-663D776C7E66}" type="presOf" srcId="{3F02E1CD-851B-4F04-A2E5-5E10280E1D9D}" destId="{3E1079B2-6B70-41A1-9B66-D53AA67C7766}" srcOrd="0" destOrd="0" presId="urn:microsoft.com/office/officeart/2005/8/layout/radial1"/>
    <dgm:cxn modelId="{295E269D-666C-493A-B3BB-5AC3EB546E57}" type="presOf" srcId="{3F02E1CD-851B-4F04-A2E5-5E10280E1D9D}" destId="{A400CFC4-E8FB-4529-91FE-E3529D241E2C}" srcOrd="1" destOrd="0" presId="urn:microsoft.com/office/officeart/2005/8/layout/radial1"/>
    <dgm:cxn modelId="{3EE9C19D-C153-46E1-A2E4-DE0C4894DA5A}" type="presOf" srcId="{A684E846-BE89-46B0-82A2-B5AACF330947}" destId="{0A3C8D14-0DF6-4C93-96CD-647F74A3B04D}" srcOrd="0" destOrd="0" presId="urn:microsoft.com/office/officeart/2005/8/layout/radial1"/>
    <dgm:cxn modelId="{06874B9E-81B8-47D5-BCAC-8F5D6B248AE1}" type="presOf" srcId="{BA1F5DDD-83F9-45BA-AC80-FB3D1A7886BA}" destId="{78650FD0-CCAD-4F14-A6C2-FC3F504BED49}" srcOrd="1" destOrd="0" presId="urn:microsoft.com/office/officeart/2005/8/layout/radial1"/>
    <dgm:cxn modelId="{3B7B2CB7-2000-4817-9F15-4A6AE8E503D1}" srcId="{9980362A-98AE-468E-9DFA-4E1A7B1176D3}" destId="{81BF2286-B905-47B6-B25B-1AD2F92D5F2A}" srcOrd="0" destOrd="0" parTransId="{1173C5EE-95C6-4087-942F-BB9CAC8524B0}" sibTransId="{E02001FB-E5D4-414A-9E9B-E0343F76D767}"/>
    <dgm:cxn modelId="{A89C22BF-33B4-4351-9132-0A356521C0CE}" type="presOf" srcId="{81BF2286-B905-47B6-B25B-1AD2F92D5F2A}" destId="{AE102CEF-1FBA-4AD3-9922-3793082C29AB}" srcOrd="0" destOrd="0" presId="urn:microsoft.com/office/officeart/2005/8/layout/radial1"/>
    <dgm:cxn modelId="{858187C6-6C5D-48EA-97A5-E034B524C41B}" type="presOf" srcId="{7A76F6D5-6756-4B86-A712-DDE77F461F94}" destId="{8BA0DCD1-4ED0-45DD-913E-7860537AAA04}" srcOrd="1" destOrd="0" presId="urn:microsoft.com/office/officeart/2005/8/layout/radial1"/>
    <dgm:cxn modelId="{A11415CE-1597-47C4-9746-435236665E79}" type="presOf" srcId="{7A76F6D5-6756-4B86-A712-DDE77F461F94}" destId="{8C11919C-B35D-474F-830E-2EC73082D8CD}" srcOrd="0" destOrd="0" presId="urn:microsoft.com/office/officeart/2005/8/layout/radial1"/>
    <dgm:cxn modelId="{E0CA49DA-5653-47BB-B109-AA26E09CD4CD}" srcId="{9980362A-98AE-468E-9DFA-4E1A7B1176D3}" destId="{E5E79490-2A71-405B-ACA1-A1DA358BA812}" srcOrd="1" destOrd="0" parTransId="{3F02E1CD-851B-4F04-A2E5-5E10280E1D9D}" sibTransId="{00D19558-9918-459C-AEA5-284C34EC1F0B}"/>
    <dgm:cxn modelId="{CE11DBF3-C60B-4100-AEFE-44C4BC34F0B6}" type="presOf" srcId="{52DCBC27-4027-46A2-9E78-E9F9DD989929}" destId="{8E033C63-6293-4733-BA29-1B99E92B99CC}" srcOrd="0" destOrd="0" presId="urn:microsoft.com/office/officeart/2005/8/layout/radial1"/>
    <dgm:cxn modelId="{E26139F6-7EE2-473A-A5E2-CE241203DFFD}" type="presOf" srcId="{9321B8BA-8756-4388-A899-735DA4F74C13}" destId="{EE5E076F-9142-4070-8EE9-63BBBF4A49E1}" srcOrd="0" destOrd="0" presId="urn:microsoft.com/office/officeart/2005/8/layout/radial1"/>
    <dgm:cxn modelId="{8EAC3433-C9CD-4821-A2F9-F40B6EA86A8B}" type="presParOf" srcId="{EE5E076F-9142-4070-8EE9-63BBBF4A49E1}" destId="{577DA1A4-7B93-4A92-8724-ED82F11A30EE}" srcOrd="0" destOrd="0" presId="urn:microsoft.com/office/officeart/2005/8/layout/radial1"/>
    <dgm:cxn modelId="{41DD918F-37AB-472A-8F28-48D1167B6D1B}" type="presParOf" srcId="{EE5E076F-9142-4070-8EE9-63BBBF4A49E1}" destId="{32FB1183-533D-46F5-B79E-DF95DA2008E9}" srcOrd="1" destOrd="0" presId="urn:microsoft.com/office/officeart/2005/8/layout/radial1"/>
    <dgm:cxn modelId="{FE5728CF-58FA-476B-A243-5BC73A755E95}" type="presParOf" srcId="{32FB1183-533D-46F5-B79E-DF95DA2008E9}" destId="{6F230051-BDED-4F5B-B7E6-7956588A8AA8}" srcOrd="0" destOrd="0" presId="urn:microsoft.com/office/officeart/2005/8/layout/radial1"/>
    <dgm:cxn modelId="{A811198A-D00A-4FB6-984C-ACFC8E8C9F95}" type="presParOf" srcId="{EE5E076F-9142-4070-8EE9-63BBBF4A49E1}" destId="{AE102CEF-1FBA-4AD3-9922-3793082C29AB}" srcOrd="2" destOrd="0" presId="urn:microsoft.com/office/officeart/2005/8/layout/radial1"/>
    <dgm:cxn modelId="{FA0B3416-9E1D-4E68-9BED-89DD7A22ADFD}" type="presParOf" srcId="{EE5E076F-9142-4070-8EE9-63BBBF4A49E1}" destId="{3E1079B2-6B70-41A1-9B66-D53AA67C7766}" srcOrd="3" destOrd="0" presId="urn:microsoft.com/office/officeart/2005/8/layout/radial1"/>
    <dgm:cxn modelId="{F268D39F-3596-4DCE-AC0F-53D8C882BDD4}" type="presParOf" srcId="{3E1079B2-6B70-41A1-9B66-D53AA67C7766}" destId="{A400CFC4-E8FB-4529-91FE-E3529D241E2C}" srcOrd="0" destOrd="0" presId="urn:microsoft.com/office/officeart/2005/8/layout/radial1"/>
    <dgm:cxn modelId="{BB3511CC-60A4-4AE9-848A-1DA843F3530C}" type="presParOf" srcId="{EE5E076F-9142-4070-8EE9-63BBBF4A49E1}" destId="{546B9D0C-1E2E-4FD4-9571-1018A611D9E9}" srcOrd="4" destOrd="0" presId="urn:microsoft.com/office/officeart/2005/8/layout/radial1"/>
    <dgm:cxn modelId="{09C2DA06-1CBA-468E-B7C1-AFFD3E7D7CB2}" type="presParOf" srcId="{EE5E076F-9142-4070-8EE9-63BBBF4A49E1}" destId="{8C11919C-B35D-474F-830E-2EC73082D8CD}" srcOrd="5" destOrd="0" presId="urn:microsoft.com/office/officeart/2005/8/layout/radial1"/>
    <dgm:cxn modelId="{610D8057-D51D-4263-8EF0-21949127E9EB}" type="presParOf" srcId="{8C11919C-B35D-474F-830E-2EC73082D8CD}" destId="{8BA0DCD1-4ED0-45DD-913E-7860537AAA04}" srcOrd="0" destOrd="0" presId="urn:microsoft.com/office/officeart/2005/8/layout/radial1"/>
    <dgm:cxn modelId="{0BD97661-30F4-4266-B7C8-5DFFB3F49CE7}" type="presParOf" srcId="{EE5E076F-9142-4070-8EE9-63BBBF4A49E1}" destId="{F406B16F-4F44-431D-AA9A-484B33DDE5BC}" srcOrd="6" destOrd="0" presId="urn:microsoft.com/office/officeart/2005/8/layout/radial1"/>
    <dgm:cxn modelId="{47B6AFB9-8201-40C2-AA69-530824B3905C}" type="presParOf" srcId="{EE5E076F-9142-4070-8EE9-63BBBF4A49E1}" destId="{DD54074C-AFAA-4647-B943-BE8D025BB2ED}" srcOrd="7" destOrd="0" presId="urn:microsoft.com/office/officeart/2005/8/layout/radial1"/>
    <dgm:cxn modelId="{E5AC7CEB-07B6-4D58-B460-8CBC6AE51FED}" type="presParOf" srcId="{DD54074C-AFAA-4647-B943-BE8D025BB2ED}" destId="{DE5C0E37-032B-4805-A238-1FE5A05A51F4}" srcOrd="0" destOrd="0" presId="urn:microsoft.com/office/officeart/2005/8/layout/radial1"/>
    <dgm:cxn modelId="{CE55E9C8-0874-49C9-B580-4BFA98E0B884}" type="presParOf" srcId="{EE5E076F-9142-4070-8EE9-63BBBF4A49E1}" destId="{DE30B8A3-C065-4433-8E96-4E6E0AC01374}" srcOrd="8" destOrd="0" presId="urn:microsoft.com/office/officeart/2005/8/layout/radial1"/>
    <dgm:cxn modelId="{C9488AA3-A30D-4157-9F7D-13CDF8A238E5}" type="presParOf" srcId="{EE5E076F-9142-4070-8EE9-63BBBF4A49E1}" destId="{395B14A7-2790-43BD-9AC6-07A873E16374}" srcOrd="9" destOrd="0" presId="urn:microsoft.com/office/officeart/2005/8/layout/radial1"/>
    <dgm:cxn modelId="{BCA13C99-61C0-4BE3-8D90-595B11A1D9B9}" type="presParOf" srcId="{395B14A7-2790-43BD-9AC6-07A873E16374}" destId="{9D701E3A-8084-48CE-90AB-1166CBA820E3}" srcOrd="0" destOrd="0" presId="urn:microsoft.com/office/officeart/2005/8/layout/radial1"/>
    <dgm:cxn modelId="{FD668C94-648E-4F1E-9D78-93AFB9C7A737}" type="presParOf" srcId="{EE5E076F-9142-4070-8EE9-63BBBF4A49E1}" destId="{8E033C63-6293-4733-BA29-1B99E92B99CC}" srcOrd="10" destOrd="0" presId="urn:microsoft.com/office/officeart/2005/8/layout/radial1"/>
    <dgm:cxn modelId="{74C46B17-B64E-4BFA-A24F-66B7A50688DC}" type="presParOf" srcId="{EE5E076F-9142-4070-8EE9-63BBBF4A49E1}" destId="{48936265-83E0-4F5C-91C5-C0190A53C9A0}" srcOrd="11" destOrd="0" presId="urn:microsoft.com/office/officeart/2005/8/layout/radial1"/>
    <dgm:cxn modelId="{81CFD159-22BE-42BC-B49A-1A906737D274}" type="presParOf" srcId="{48936265-83E0-4F5C-91C5-C0190A53C9A0}" destId="{78650FD0-CCAD-4F14-A6C2-FC3F504BED49}" srcOrd="0" destOrd="0" presId="urn:microsoft.com/office/officeart/2005/8/layout/radial1"/>
    <dgm:cxn modelId="{85106373-1077-4F50-A660-FC0C0164C3CF}" type="presParOf" srcId="{EE5E076F-9142-4070-8EE9-63BBBF4A49E1}" destId="{0A3C8D14-0DF6-4C93-96CD-647F74A3B04D}"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21B8BA-8756-4388-A899-735DA4F74C13}"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9980362A-98AE-468E-9DFA-4E1A7B1176D3}">
      <dgm:prSet phldrT="[Text]" custT="1"/>
      <dgm:spPr>
        <a:solidFill>
          <a:schemeClr val="tx2">
            <a:lumMod val="60000"/>
            <a:lumOff val="40000"/>
          </a:schemeClr>
        </a:solidFill>
      </dgm:spPr>
      <dgm:t>
        <a:bodyPr/>
        <a:lstStyle/>
        <a:p>
          <a:r>
            <a:rPr lang="en-US" sz="2400" b="1"/>
            <a:t>Culture of Quality</a:t>
          </a:r>
        </a:p>
      </dgm:t>
    </dgm:pt>
    <dgm:pt modelId="{464B87E1-30F7-47DC-B30F-3F5EA2A89888}" type="parTrans" cxnId="{800EDC79-3BE5-40D9-ADA7-3222914F84C1}">
      <dgm:prSet/>
      <dgm:spPr/>
      <dgm:t>
        <a:bodyPr/>
        <a:lstStyle/>
        <a:p>
          <a:endParaRPr lang="en-US" sz="1800"/>
        </a:p>
      </dgm:t>
    </dgm:pt>
    <dgm:pt modelId="{E34D5C86-2C85-4F16-9288-4CCBA7854613}" type="sibTrans" cxnId="{800EDC79-3BE5-40D9-ADA7-3222914F84C1}">
      <dgm:prSet/>
      <dgm:spPr/>
      <dgm:t>
        <a:bodyPr/>
        <a:lstStyle/>
        <a:p>
          <a:endParaRPr lang="en-US" sz="1800"/>
        </a:p>
      </dgm:t>
    </dgm:pt>
    <dgm:pt modelId="{81BF2286-B905-47B6-B25B-1AD2F92D5F2A}">
      <dgm:prSet phldrT="[Text]" custT="1"/>
      <dgm:spPr>
        <a:solidFill>
          <a:schemeClr val="accent4"/>
        </a:solidFill>
      </dgm:spPr>
      <dgm:t>
        <a:bodyPr/>
        <a:lstStyle/>
        <a:p>
          <a:r>
            <a:rPr lang="en-US" sz="1700" dirty="0"/>
            <a:t>Current Culture</a:t>
          </a:r>
        </a:p>
      </dgm:t>
    </dgm:pt>
    <dgm:pt modelId="{1173C5EE-95C6-4087-942F-BB9CAC8524B0}" type="parTrans" cxnId="{3B7B2CB7-2000-4817-9F15-4A6AE8E503D1}">
      <dgm:prSet custT="1"/>
      <dgm:spPr>
        <a:ln>
          <a:solidFill>
            <a:schemeClr val="accent5"/>
          </a:solidFill>
        </a:ln>
      </dgm:spPr>
      <dgm:t>
        <a:bodyPr/>
        <a:lstStyle/>
        <a:p>
          <a:endParaRPr lang="en-US" sz="1800"/>
        </a:p>
      </dgm:t>
    </dgm:pt>
    <dgm:pt modelId="{E02001FB-E5D4-414A-9E9B-E0343F76D767}" type="sibTrans" cxnId="{3B7B2CB7-2000-4817-9F15-4A6AE8E503D1}">
      <dgm:prSet/>
      <dgm:spPr/>
      <dgm:t>
        <a:bodyPr/>
        <a:lstStyle/>
        <a:p>
          <a:endParaRPr lang="en-US" sz="1800"/>
        </a:p>
      </dgm:t>
    </dgm:pt>
    <dgm:pt modelId="{E5E79490-2A71-405B-ACA1-A1DA358BA812}">
      <dgm:prSet phldrT="[Text]" custT="1"/>
      <dgm:spPr>
        <a:solidFill>
          <a:srgbClr val="4C5A6A"/>
        </a:solidFill>
        <a:ln w="26425" cap="flat" cmpd="sng" algn="ctr">
          <a:solidFill>
            <a:srgbClr val="FFFFFF">
              <a:hueOff val="0"/>
              <a:satOff val="0"/>
              <a:lumOff val="0"/>
              <a:alphaOff val="0"/>
            </a:srgbClr>
          </a:solidFill>
          <a:prstDash val="solid"/>
        </a:ln>
        <a:effectLst>
          <a:glow rad="635000">
            <a:srgbClr val="37537B">
              <a:lumMod val="40000"/>
              <a:lumOff val="60000"/>
            </a:srgbClr>
          </a:glow>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Attitude</a:t>
          </a:r>
        </a:p>
      </dgm:t>
    </dgm:pt>
    <dgm:pt modelId="{3F02E1CD-851B-4F04-A2E5-5E10280E1D9D}" type="parTrans" cxnId="{E0CA49DA-5653-47BB-B109-AA26E09CD4CD}">
      <dgm:prSet custT="1"/>
      <dgm:spPr>
        <a:ln>
          <a:solidFill>
            <a:schemeClr val="accent5"/>
          </a:solidFill>
        </a:ln>
      </dgm:spPr>
      <dgm:t>
        <a:bodyPr/>
        <a:lstStyle/>
        <a:p>
          <a:endParaRPr lang="en-US" sz="1800"/>
        </a:p>
      </dgm:t>
    </dgm:pt>
    <dgm:pt modelId="{00D19558-9918-459C-AEA5-284C34EC1F0B}" type="sibTrans" cxnId="{E0CA49DA-5653-47BB-B109-AA26E09CD4CD}">
      <dgm:prSet/>
      <dgm:spPr/>
      <dgm:t>
        <a:bodyPr/>
        <a:lstStyle/>
        <a:p>
          <a:endParaRPr lang="en-US" sz="1800"/>
        </a:p>
      </dgm:t>
    </dgm:pt>
    <dgm:pt modelId="{52DCBC27-4027-46A2-9E78-E9F9DD989929}">
      <dgm:prSet phldrT="[Text]" custT="1"/>
      <dgm:spPr>
        <a:solidFill>
          <a:schemeClr val="accent4"/>
        </a:solidFill>
      </dgm:spPr>
      <dgm:t>
        <a:bodyPr/>
        <a:lstStyle/>
        <a:p>
          <a:r>
            <a:rPr lang="en-US" sz="1700" dirty="0"/>
            <a:t>Data</a:t>
          </a:r>
        </a:p>
      </dgm:t>
    </dgm:pt>
    <dgm:pt modelId="{18EADACC-3689-4B67-A497-04225C50095A}" type="parTrans" cxnId="{AFC8A95B-DDAA-4A0D-B97F-29F4F35E8947}">
      <dgm:prSet custT="1"/>
      <dgm:spPr>
        <a:ln>
          <a:solidFill>
            <a:schemeClr val="accent5"/>
          </a:solidFill>
        </a:ln>
      </dgm:spPr>
      <dgm:t>
        <a:bodyPr/>
        <a:lstStyle/>
        <a:p>
          <a:endParaRPr lang="en-US" sz="1800"/>
        </a:p>
      </dgm:t>
    </dgm:pt>
    <dgm:pt modelId="{0C205AA5-D4AC-4709-876E-19F757622606}" type="sibTrans" cxnId="{AFC8A95B-DDAA-4A0D-B97F-29F4F35E8947}">
      <dgm:prSet/>
      <dgm:spPr/>
      <dgm:t>
        <a:bodyPr/>
        <a:lstStyle/>
        <a:p>
          <a:endParaRPr lang="en-US" sz="1800"/>
        </a:p>
      </dgm:t>
    </dgm:pt>
    <dgm:pt modelId="{A684E846-BE89-46B0-82A2-B5AACF330947}">
      <dgm:prSet phldrT="[Text]" custT="1"/>
      <dgm:spPr>
        <a:solidFill>
          <a:schemeClr val="accent4"/>
        </a:solidFill>
      </dgm:spPr>
      <dgm:t>
        <a:bodyPr/>
        <a:lstStyle/>
        <a:p>
          <a:r>
            <a:rPr lang="en-US" sz="1700" dirty="0"/>
            <a:t>Outcomes</a:t>
          </a:r>
        </a:p>
      </dgm:t>
    </dgm:pt>
    <dgm:pt modelId="{BA1F5DDD-83F9-45BA-AC80-FB3D1A7886BA}" type="parTrans" cxnId="{597B992D-62A0-4AEE-B885-50064B516404}">
      <dgm:prSet custT="1"/>
      <dgm:spPr>
        <a:ln>
          <a:solidFill>
            <a:schemeClr val="accent5"/>
          </a:solidFill>
        </a:ln>
      </dgm:spPr>
      <dgm:t>
        <a:bodyPr/>
        <a:lstStyle/>
        <a:p>
          <a:endParaRPr lang="en-US" sz="1800"/>
        </a:p>
      </dgm:t>
    </dgm:pt>
    <dgm:pt modelId="{75AE35BC-D3E7-43B2-BB6F-C0E43EAD5493}" type="sibTrans" cxnId="{597B992D-62A0-4AEE-B885-50064B516404}">
      <dgm:prSet/>
      <dgm:spPr/>
      <dgm:t>
        <a:bodyPr/>
        <a:lstStyle/>
        <a:p>
          <a:endParaRPr lang="en-US" sz="1800"/>
        </a:p>
      </dgm:t>
    </dgm:pt>
    <dgm:pt modelId="{58FC29CE-EEC9-45F8-A289-40F682527FE8}">
      <dgm:prSet custT="1"/>
      <dgm:spPr>
        <a:solidFill>
          <a:schemeClr val="accent4"/>
        </a:solidFill>
      </dgm:spPr>
      <dgm:t>
        <a:bodyPr/>
        <a:lstStyle/>
        <a:p>
          <a:r>
            <a:rPr lang="en-US" sz="1700" dirty="0"/>
            <a:t>Transparency</a:t>
          </a:r>
        </a:p>
      </dgm:t>
    </dgm:pt>
    <dgm:pt modelId="{7A76F6D5-6756-4B86-A712-DDE77F461F94}" type="parTrans" cxnId="{367DD85D-2BD7-416E-B5CC-C4A3979CA198}">
      <dgm:prSet custT="1"/>
      <dgm:spPr>
        <a:ln>
          <a:solidFill>
            <a:schemeClr val="accent5"/>
          </a:solidFill>
        </a:ln>
      </dgm:spPr>
      <dgm:t>
        <a:bodyPr/>
        <a:lstStyle/>
        <a:p>
          <a:endParaRPr lang="en-US" sz="1800"/>
        </a:p>
      </dgm:t>
    </dgm:pt>
    <dgm:pt modelId="{43832797-9F60-4A89-A3E0-8206622BD9B7}" type="sibTrans" cxnId="{367DD85D-2BD7-416E-B5CC-C4A3979CA198}">
      <dgm:prSet/>
      <dgm:spPr/>
      <dgm:t>
        <a:bodyPr/>
        <a:lstStyle/>
        <a:p>
          <a:endParaRPr lang="en-US" sz="1800"/>
        </a:p>
      </dgm:t>
    </dgm:pt>
    <dgm:pt modelId="{776A8BE4-EF98-4A59-8EE6-ABCC3F9D320C}">
      <dgm:prSet custT="1"/>
      <dgm:spPr>
        <a:solidFill>
          <a:schemeClr val="accent4"/>
        </a:solidFill>
      </dgm:spPr>
      <dgm:t>
        <a:bodyPr/>
        <a:lstStyle/>
        <a:p>
          <a:r>
            <a:rPr lang="en-US" sz="1700" spc="-100" baseline="0" dirty="0"/>
            <a:t>Commitment</a:t>
          </a:r>
        </a:p>
      </dgm:t>
    </dgm:pt>
    <dgm:pt modelId="{F14A035F-8A58-4CA9-87CC-EFC1C03F2F92}" type="parTrans" cxnId="{B509691A-772C-426A-8BD3-B16C8CE8922F}">
      <dgm:prSet custT="1"/>
      <dgm:spPr>
        <a:ln>
          <a:solidFill>
            <a:schemeClr val="accent5"/>
          </a:solidFill>
        </a:ln>
      </dgm:spPr>
      <dgm:t>
        <a:bodyPr/>
        <a:lstStyle/>
        <a:p>
          <a:endParaRPr lang="en-US" sz="1800"/>
        </a:p>
      </dgm:t>
    </dgm:pt>
    <dgm:pt modelId="{37FA1066-52F3-4B07-A1F2-C4E554006AF6}" type="sibTrans" cxnId="{B509691A-772C-426A-8BD3-B16C8CE8922F}">
      <dgm:prSet/>
      <dgm:spPr/>
      <dgm:t>
        <a:bodyPr/>
        <a:lstStyle/>
        <a:p>
          <a:endParaRPr lang="en-US" sz="1800"/>
        </a:p>
      </dgm:t>
    </dgm:pt>
    <dgm:pt modelId="{EE5E076F-9142-4070-8EE9-63BBBF4A49E1}" type="pres">
      <dgm:prSet presAssocID="{9321B8BA-8756-4388-A899-735DA4F74C13}" presName="cycle" presStyleCnt="0">
        <dgm:presLayoutVars>
          <dgm:chMax val="1"/>
          <dgm:dir/>
          <dgm:animLvl val="ctr"/>
          <dgm:resizeHandles val="exact"/>
        </dgm:presLayoutVars>
      </dgm:prSet>
      <dgm:spPr/>
    </dgm:pt>
    <dgm:pt modelId="{577DA1A4-7B93-4A92-8724-ED82F11A30EE}" type="pres">
      <dgm:prSet presAssocID="{9980362A-98AE-468E-9DFA-4E1A7B1176D3}" presName="centerShape" presStyleLbl="node0" presStyleIdx="0" presStyleCnt="1"/>
      <dgm:spPr/>
    </dgm:pt>
    <dgm:pt modelId="{32FB1183-533D-46F5-B79E-DF95DA2008E9}" type="pres">
      <dgm:prSet presAssocID="{1173C5EE-95C6-4087-942F-BB9CAC8524B0}" presName="Name9" presStyleLbl="parChTrans1D2" presStyleIdx="0" presStyleCnt="6"/>
      <dgm:spPr/>
    </dgm:pt>
    <dgm:pt modelId="{6F230051-BDED-4F5B-B7E6-7956588A8AA8}" type="pres">
      <dgm:prSet presAssocID="{1173C5EE-95C6-4087-942F-BB9CAC8524B0}" presName="connTx" presStyleLbl="parChTrans1D2" presStyleIdx="0" presStyleCnt="6"/>
      <dgm:spPr/>
    </dgm:pt>
    <dgm:pt modelId="{AE102CEF-1FBA-4AD3-9922-3793082C29AB}" type="pres">
      <dgm:prSet presAssocID="{81BF2286-B905-47B6-B25B-1AD2F92D5F2A}" presName="node" presStyleLbl="node1" presStyleIdx="0" presStyleCnt="6" custScaleX="116160" custScaleY="116160">
        <dgm:presLayoutVars>
          <dgm:bulletEnabled val="1"/>
        </dgm:presLayoutVars>
      </dgm:prSet>
      <dgm:spPr/>
    </dgm:pt>
    <dgm:pt modelId="{3E1079B2-6B70-41A1-9B66-D53AA67C7766}" type="pres">
      <dgm:prSet presAssocID="{3F02E1CD-851B-4F04-A2E5-5E10280E1D9D}" presName="Name9" presStyleLbl="parChTrans1D2" presStyleIdx="1" presStyleCnt="6"/>
      <dgm:spPr/>
    </dgm:pt>
    <dgm:pt modelId="{A400CFC4-E8FB-4529-91FE-E3529D241E2C}" type="pres">
      <dgm:prSet presAssocID="{3F02E1CD-851B-4F04-A2E5-5E10280E1D9D}" presName="connTx" presStyleLbl="parChTrans1D2" presStyleIdx="1" presStyleCnt="6"/>
      <dgm:spPr/>
    </dgm:pt>
    <dgm:pt modelId="{546B9D0C-1E2E-4FD4-9571-1018A611D9E9}" type="pres">
      <dgm:prSet presAssocID="{E5E79490-2A71-405B-ACA1-A1DA358BA812}" presName="node" presStyleLbl="node1" presStyleIdx="1" presStyleCnt="6" custScaleX="128640" custScaleY="123125">
        <dgm:presLayoutVars>
          <dgm:bulletEnabled val="1"/>
        </dgm:presLayoutVars>
      </dgm:prSet>
      <dgm:spPr>
        <a:xfrm>
          <a:off x="5122925" y="931808"/>
          <a:ext cx="1851517" cy="1851517"/>
        </a:xfrm>
        <a:prstGeom prst="ellipse">
          <a:avLst/>
        </a:prstGeom>
      </dgm:spPr>
    </dgm:pt>
    <dgm:pt modelId="{8C11919C-B35D-474F-830E-2EC73082D8CD}" type="pres">
      <dgm:prSet presAssocID="{7A76F6D5-6756-4B86-A712-DDE77F461F94}" presName="Name9" presStyleLbl="parChTrans1D2" presStyleIdx="2" presStyleCnt="6"/>
      <dgm:spPr/>
    </dgm:pt>
    <dgm:pt modelId="{8BA0DCD1-4ED0-45DD-913E-7860537AAA04}" type="pres">
      <dgm:prSet presAssocID="{7A76F6D5-6756-4B86-A712-DDE77F461F94}" presName="connTx" presStyleLbl="parChTrans1D2" presStyleIdx="2" presStyleCnt="6"/>
      <dgm:spPr/>
    </dgm:pt>
    <dgm:pt modelId="{F406B16F-4F44-431D-AA9A-484B33DDE5BC}" type="pres">
      <dgm:prSet presAssocID="{58FC29CE-EEC9-45F8-A289-40F682527FE8}" presName="node" presStyleLbl="node1" presStyleIdx="2" presStyleCnt="6" custScaleX="123893" custScaleY="120861">
        <dgm:presLayoutVars>
          <dgm:bulletEnabled val="1"/>
        </dgm:presLayoutVars>
      </dgm:prSet>
      <dgm:spPr/>
    </dgm:pt>
    <dgm:pt modelId="{DD54074C-AFAA-4647-B943-BE8D025BB2ED}" type="pres">
      <dgm:prSet presAssocID="{F14A035F-8A58-4CA9-87CC-EFC1C03F2F92}" presName="Name9" presStyleLbl="parChTrans1D2" presStyleIdx="3" presStyleCnt="6"/>
      <dgm:spPr/>
    </dgm:pt>
    <dgm:pt modelId="{DE5C0E37-032B-4805-A238-1FE5A05A51F4}" type="pres">
      <dgm:prSet presAssocID="{F14A035F-8A58-4CA9-87CC-EFC1C03F2F92}" presName="connTx" presStyleLbl="parChTrans1D2" presStyleIdx="3" presStyleCnt="6"/>
      <dgm:spPr/>
    </dgm:pt>
    <dgm:pt modelId="{DE30B8A3-C065-4433-8E96-4E6E0AC01374}" type="pres">
      <dgm:prSet presAssocID="{776A8BE4-EF98-4A59-8EE6-ABCC3F9D320C}" presName="node" presStyleLbl="node1" presStyleIdx="3" presStyleCnt="6" custScaleX="116160" custScaleY="116160">
        <dgm:presLayoutVars>
          <dgm:bulletEnabled val="1"/>
        </dgm:presLayoutVars>
      </dgm:prSet>
      <dgm:spPr/>
    </dgm:pt>
    <dgm:pt modelId="{395B14A7-2790-43BD-9AC6-07A873E16374}" type="pres">
      <dgm:prSet presAssocID="{18EADACC-3689-4B67-A497-04225C50095A}" presName="Name9" presStyleLbl="parChTrans1D2" presStyleIdx="4" presStyleCnt="6"/>
      <dgm:spPr/>
    </dgm:pt>
    <dgm:pt modelId="{9D701E3A-8084-48CE-90AB-1166CBA820E3}" type="pres">
      <dgm:prSet presAssocID="{18EADACC-3689-4B67-A497-04225C50095A}" presName="connTx" presStyleLbl="parChTrans1D2" presStyleIdx="4" presStyleCnt="6"/>
      <dgm:spPr/>
    </dgm:pt>
    <dgm:pt modelId="{8E033C63-6293-4733-BA29-1B99E92B99CC}" type="pres">
      <dgm:prSet presAssocID="{52DCBC27-4027-46A2-9E78-E9F9DD989929}" presName="node" presStyleLbl="node1" presStyleIdx="4" presStyleCnt="6" custScaleX="116160" custScaleY="116160">
        <dgm:presLayoutVars>
          <dgm:bulletEnabled val="1"/>
        </dgm:presLayoutVars>
      </dgm:prSet>
      <dgm:spPr/>
    </dgm:pt>
    <dgm:pt modelId="{48936265-83E0-4F5C-91C5-C0190A53C9A0}" type="pres">
      <dgm:prSet presAssocID="{BA1F5DDD-83F9-45BA-AC80-FB3D1A7886BA}" presName="Name9" presStyleLbl="parChTrans1D2" presStyleIdx="5" presStyleCnt="6"/>
      <dgm:spPr/>
    </dgm:pt>
    <dgm:pt modelId="{78650FD0-CCAD-4F14-A6C2-FC3F504BED49}" type="pres">
      <dgm:prSet presAssocID="{BA1F5DDD-83F9-45BA-AC80-FB3D1A7886BA}" presName="connTx" presStyleLbl="parChTrans1D2" presStyleIdx="5" presStyleCnt="6"/>
      <dgm:spPr/>
    </dgm:pt>
    <dgm:pt modelId="{0A3C8D14-0DF6-4C93-96CD-647F74A3B04D}" type="pres">
      <dgm:prSet presAssocID="{A684E846-BE89-46B0-82A2-B5AACF330947}" presName="node" presStyleLbl="node1" presStyleIdx="5" presStyleCnt="6" custScaleX="116160" custScaleY="116160">
        <dgm:presLayoutVars>
          <dgm:bulletEnabled val="1"/>
        </dgm:presLayoutVars>
      </dgm:prSet>
      <dgm:spPr/>
    </dgm:pt>
  </dgm:ptLst>
  <dgm:cxnLst>
    <dgm:cxn modelId="{15B0CA18-080B-44B9-8240-933EE8484FE2}" type="presOf" srcId="{1173C5EE-95C6-4087-942F-BB9CAC8524B0}" destId="{6F230051-BDED-4F5B-B7E6-7956588A8AA8}" srcOrd="1" destOrd="0" presId="urn:microsoft.com/office/officeart/2005/8/layout/radial1"/>
    <dgm:cxn modelId="{B509691A-772C-426A-8BD3-B16C8CE8922F}" srcId="{9980362A-98AE-468E-9DFA-4E1A7B1176D3}" destId="{776A8BE4-EF98-4A59-8EE6-ABCC3F9D320C}" srcOrd="3" destOrd="0" parTransId="{F14A035F-8A58-4CA9-87CC-EFC1C03F2F92}" sibTransId="{37FA1066-52F3-4B07-A1F2-C4E554006AF6}"/>
    <dgm:cxn modelId="{45C60A20-1FC4-4013-847D-3BDF4805A08A}" type="presOf" srcId="{F14A035F-8A58-4CA9-87CC-EFC1C03F2F92}" destId="{DD54074C-AFAA-4647-B943-BE8D025BB2ED}" srcOrd="0" destOrd="0" presId="urn:microsoft.com/office/officeart/2005/8/layout/radial1"/>
    <dgm:cxn modelId="{5A551424-256E-4E45-BD0A-97C034E288D4}" type="presOf" srcId="{776A8BE4-EF98-4A59-8EE6-ABCC3F9D320C}" destId="{DE30B8A3-C065-4433-8E96-4E6E0AC01374}" srcOrd="0" destOrd="0" presId="urn:microsoft.com/office/officeart/2005/8/layout/radial1"/>
    <dgm:cxn modelId="{597B992D-62A0-4AEE-B885-50064B516404}" srcId="{9980362A-98AE-468E-9DFA-4E1A7B1176D3}" destId="{A684E846-BE89-46B0-82A2-B5AACF330947}" srcOrd="5" destOrd="0" parTransId="{BA1F5DDD-83F9-45BA-AC80-FB3D1A7886BA}" sibTransId="{75AE35BC-D3E7-43B2-BB6F-C0E43EAD5493}"/>
    <dgm:cxn modelId="{AC13E02D-D16B-4D75-9FA8-FCEBB1AA873F}" type="presOf" srcId="{58FC29CE-EEC9-45F8-A289-40F682527FE8}" destId="{F406B16F-4F44-431D-AA9A-484B33DDE5BC}" srcOrd="0" destOrd="0" presId="urn:microsoft.com/office/officeart/2005/8/layout/radial1"/>
    <dgm:cxn modelId="{86DACA34-DC23-42BA-BA39-69009DD6B256}" type="presOf" srcId="{BA1F5DDD-83F9-45BA-AC80-FB3D1A7886BA}" destId="{48936265-83E0-4F5C-91C5-C0190A53C9A0}" srcOrd="0" destOrd="0" presId="urn:microsoft.com/office/officeart/2005/8/layout/radial1"/>
    <dgm:cxn modelId="{368CC939-E65D-4BEC-BCAF-30CCFFED21C9}" type="presOf" srcId="{F14A035F-8A58-4CA9-87CC-EFC1C03F2F92}" destId="{DE5C0E37-032B-4805-A238-1FE5A05A51F4}" srcOrd="1" destOrd="0" presId="urn:microsoft.com/office/officeart/2005/8/layout/radial1"/>
    <dgm:cxn modelId="{488C6C5B-A411-4295-9835-E6CA6F563F4A}" type="presOf" srcId="{18EADACC-3689-4B67-A497-04225C50095A}" destId="{395B14A7-2790-43BD-9AC6-07A873E16374}" srcOrd="0" destOrd="0" presId="urn:microsoft.com/office/officeart/2005/8/layout/radial1"/>
    <dgm:cxn modelId="{AFC8A95B-DDAA-4A0D-B97F-29F4F35E8947}" srcId="{9980362A-98AE-468E-9DFA-4E1A7B1176D3}" destId="{52DCBC27-4027-46A2-9E78-E9F9DD989929}" srcOrd="4" destOrd="0" parTransId="{18EADACC-3689-4B67-A497-04225C50095A}" sibTransId="{0C205AA5-D4AC-4709-876E-19F757622606}"/>
    <dgm:cxn modelId="{367DD85D-2BD7-416E-B5CC-C4A3979CA198}" srcId="{9980362A-98AE-468E-9DFA-4E1A7B1176D3}" destId="{58FC29CE-EEC9-45F8-A289-40F682527FE8}" srcOrd="2" destOrd="0" parTransId="{7A76F6D5-6756-4B86-A712-DDE77F461F94}" sibTransId="{43832797-9F60-4A89-A3E0-8206622BD9B7}"/>
    <dgm:cxn modelId="{6209BA69-61B1-4384-AE17-03D439C389FE}" type="presOf" srcId="{1173C5EE-95C6-4087-942F-BB9CAC8524B0}" destId="{32FB1183-533D-46F5-B79E-DF95DA2008E9}" srcOrd="0" destOrd="0" presId="urn:microsoft.com/office/officeart/2005/8/layout/radial1"/>
    <dgm:cxn modelId="{718A5F6B-A473-4988-B619-FFADD38078C1}" type="presOf" srcId="{E5E79490-2A71-405B-ACA1-A1DA358BA812}" destId="{546B9D0C-1E2E-4FD4-9571-1018A611D9E9}" srcOrd="0" destOrd="0" presId="urn:microsoft.com/office/officeart/2005/8/layout/radial1"/>
    <dgm:cxn modelId="{0E58546E-3B48-4330-B0B9-D5A6A205EE98}" type="presOf" srcId="{9980362A-98AE-468E-9DFA-4E1A7B1176D3}" destId="{577DA1A4-7B93-4A92-8724-ED82F11A30EE}" srcOrd="0" destOrd="0" presId="urn:microsoft.com/office/officeart/2005/8/layout/radial1"/>
    <dgm:cxn modelId="{F3CF4C75-D99A-4D18-81AB-42AB5F6F7094}" type="presOf" srcId="{18EADACC-3689-4B67-A497-04225C50095A}" destId="{9D701E3A-8084-48CE-90AB-1166CBA820E3}" srcOrd="1" destOrd="0" presId="urn:microsoft.com/office/officeart/2005/8/layout/radial1"/>
    <dgm:cxn modelId="{800EDC79-3BE5-40D9-ADA7-3222914F84C1}" srcId="{9321B8BA-8756-4388-A899-735DA4F74C13}" destId="{9980362A-98AE-468E-9DFA-4E1A7B1176D3}" srcOrd="0" destOrd="0" parTransId="{464B87E1-30F7-47DC-B30F-3F5EA2A89888}" sibTransId="{E34D5C86-2C85-4F16-9288-4CCBA7854613}"/>
    <dgm:cxn modelId="{F65DCE86-F8D3-4922-89BE-663D776C7E66}" type="presOf" srcId="{3F02E1CD-851B-4F04-A2E5-5E10280E1D9D}" destId="{3E1079B2-6B70-41A1-9B66-D53AA67C7766}" srcOrd="0" destOrd="0" presId="urn:microsoft.com/office/officeart/2005/8/layout/radial1"/>
    <dgm:cxn modelId="{295E269D-666C-493A-B3BB-5AC3EB546E57}" type="presOf" srcId="{3F02E1CD-851B-4F04-A2E5-5E10280E1D9D}" destId="{A400CFC4-E8FB-4529-91FE-E3529D241E2C}" srcOrd="1" destOrd="0" presId="urn:microsoft.com/office/officeart/2005/8/layout/radial1"/>
    <dgm:cxn modelId="{3EE9C19D-C153-46E1-A2E4-DE0C4894DA5A}" type="presOf" srcId="{A684E846-BE89-46B0-82A2-B5AACF330947}" destId="{0A3C8D14-0DF6-4C93-96CD-647F74A3B04D}" srcOrd="0" destOrd="0" presId="urn:microsoft.com/office/officeart/2005/8/layout/radial1"/>
    <dgm:cxn modelId="{06874B9E-81B8-47D5-BCAC-8F5D6B248AE1}" type="presOf" srcId="{BA1F5DDD-83F9-45BA-AC80-FB3D1A7886BA}" destId="{78650FD0-CCAD-4F14-A6C2-FC3F504BED49}" srcOrd="1" destOrd="0" presId="urn:microsoft.com/office/officeart/2005/8/layout/radial1"/>
    <dgm:cxn modelId="{3B7B2CB7-2000-4817-9F15-4A6AE8E503D1}" srcId="{9980362A-98AE-468E-9DFA-4E1A7B1176D3}" destId="{81BF2286-B905-47B6-B25B-1AD2F92D5F2A}" srcOrd="0" destOrd="0" parTransId="{1173C5EE-95C6-4087-942F-BB9CAC8524B0}" sibTransId="{E02001FB-E5D4-414A-9E9B-E0343F76D767}"/>
    <dgm:cxn modelId="{A89C22BF-33B4-4351-9132-0A356521C0CE}" type="presOf" srcId="{81BF2286-B905-47B6-B25B-1AD2F92D5F2A}" destId="{AE102CEF-1FBA-4AD3-9922-3793082C29AB}" srcOrd="0" destOrd="0" presId="urn:microsoft.com/office/officeart/2005/8/layout/radial1"/>
    <dgm:cxn modelId="{858187C6-6C5D-48EA-97A5-E034B524C41B}" type="presOf" srcId="{7A76F6D5-6756-4B86-A712-DDE77F461F94}" destId="{8BA0DCD1-4ED0-45DD-913E-7860537AAA04}" srcOrd="1" destOrd="0" presId="urn:microsoft.com/office/officeart/2005/8/layout/radial1"/>
    <dgm:cxn modelId="{A11415CE-1597-47C4-9746-435236665E79}" type="presOf" srcId="{7A76F6D5-6756-4B86-A712-DDE77F461F94}" destId="{8C11919C-B35D-474F-830E-2EC73082D8CD}" srcOrd="0" destOrd="0" presId="urn:microsoft.com/office/officeart/2005/8/layout/radial1"/>
    <dgm:cxn modelId="{E0CA49DA-5653-47BB-B109-AA26E09CD4CD}" srcId="{9980362A-98AE-468E-9DFA-4E1A7B1176D3}" destId="{E5E79490-2A71-405B-ACA1-A1DA358BA812}" srcOrd="1" destOrd="0" parTransId="{3F02E1CD-851B-4F04-A2E5-5E10280E1D9D}" sibTransId="{00D19558-9918-459C-AEA5-284C34EC1F0B}"/>
    <dgm:cxn modelId="{CE11DBF3-C60B-4100-AEFE-44C4BC34F0B6}" type="presOf" srcId="{52DCBC27-4027-46A2-9E78-E9F9DD989929}" destId="{8E033C63-6293-4733-BA29-1B99E92B99CC}" srcOrd="0" destOrd="0" presId="urn:microsoft.com/office/officeart/2005/8/layout/radial1"/>
    <dgm:cxn modelId="{E26139F6-7EE2-473A-A5E2-CE241203DFFD}" type="presOf" srcId="{9321B8BA-8756-4388-A899-735DA4F74C13}" destId="{EE5E076F-9142-4070-8EE9-63BBBF4A49E1}" srcOrd="0" destOrd="0" presId="urn:microsoft.com/office/officeart/2005/8/layout/radial1"/>
    <dgm:cxn modelId="{8EAC3433-C9CD-4821-A2F9-F40B6EA86A8B}" type="presParOf" srcId="{EE5E076F-9142-4070-8EE9-63BBBF4A49E1}" destId="{577DA1A4-7B93-4A92-8724-ED82F11A30EE}" srcOrd="0" destOrd="0" presId="urn:microsoft.com/office/officeart/2005/8/layout/radial1"/>
    <dgm:cxn modelId="{41DD918F-37AB-472A-8F28-48D1167B6D1B}" type="presParOf" srcId="{EE5E076F-9142-4070-8EE9-63BBBF4A49E1}" destId="{32FB1183-533D-46F5-B79E-DF95DA2008E9}" srcOrd="1" destOrd="0" presId="urn:microsoft.com/office/officeart/2005/8/layout/radial1"/>
    <dgm:cxn modelId="{FE5728CF-58FA-476B-A243-5BC73A755E95}" type="presParOf" srcId="{32FB1183-533D-46F5-B79E-DF95DA2008E9}" destId="{6F230051-BDED-4F5B-B7E6-7956588A8AA8}" srcOrd="0" destOrd="0" presId="urn:microsoft.com/office/officeart/2005/8/layout/radial1"/>
    <dgm:cxn modelId="{A811198A-D00A-4FB6-984C-ACFC8E8C9F95}" type="presParOf" srcId="{EE5E076F-9142-4070-8EE9-63BBBF4A49E1}" destId="{AE102CEF-1FBA-4AD3-9922-3793082C29AB}" srcOrd="2" destOrd="0" presId="urn:microsoft.com/office/officeart/2005/8/layout/radial1"/>
    <dgm:cxn modelId="{FA0B3416-9E1D-4E68-9BED-89DD7A22ADFD}" type="presParOf" srcId="{EE5E076F-9142-4070-8EE9-63BBBF4A49E1}" destId="{3E1079B2-6B70-41A1-9B66-D53AA67C7766}" srcOrd="3" destOrd="0" presId="urn:microsoft.com/office/officeart/2005/8/layout/radial1"/>
    <dgm:cxn modelId="{F268D39F-3596-4DCE-AC0F-53D8C882BDD4}" type="presParOf" srcId="{3E1079B2-6B70-41A1-9B66-D53AA67C7766}" destId="{A400CFC4-E8FB-4529-91FE-E3529D241E2C}" srcOrd="0" destOrd="0" presId="urn:microsoft.com/office/officeart/2005/8/layout/radial1"/>
    <dgm:cxn modelId="{BB3511CC-60A4-4AE9-848A-1DA843F3530C}" type="presParOf" srcId="{EE5E076F-9142-4070-8EE9-63BBBF4A49E1}" destId="{546B9D0C-1E2E-4FD4-9571-1018A611D9E9}" srcOrd="4" destOrd="0" presId="urn:microsoft.com/office/officeart/2005/8/layout/radial1"/>
    <dgm:cxn modelId="{09C2DA06-1CBA-468E-B7C1-AFFD3E7D7CB2}" type="presParOf" srcId="{EE5E076F-9142-4070-8EE9-63BBBF4A49E1}" destId="{8C11919C-B35D-474F-830E-2EC73082D8CD}" srcOrd="5" destOrd="0" presId="urn:microsoft.com/office/officeart/2005/8/layout/radial1"/>
    <dgm:cxn modelId="{610D8057-D51D-4263-8EF0-21949127E9EB}" type="presParOf" srcId="{8C11919C-B35D-474F-830E-2EC73082D8CD}" destId="{8BA0DCD1-4ED0-45DD-913E-7860537AAA04}" srcOrd="0" destOrd="0" presId="urn:microsoft.com/office/officeart/2005/8/layout/radial1"/>
    <dgm:cxn modelId="{0BD97661-30F4-4266-B7C8-5DFFB3F49CE7}" type="presParOf" srcId="{EE5E076F-9142-4070-8EE9-63BBBF4A49E1}" destId="{F406B16F-4F44-431D-AA9A-484B33DDE5BC}" srcOrd="6" destOrd="0" presId="urn:microsoft.com/office/officeart/2005/8/layout/radial1"/>
    <dgm:cxn modelId="{47B6AFB9-8201-40C2-AA69-530824B3905C}" type="presParOf" srcId="{EE5E076F-9142-4070-8EE9-63BBBF4A49E1}" destId="{DD54074C-AFAA-4647-B943-BE8D025BB2ED}" srcOrd="7" destOrd="0" presId="urn:microsoft.com/office/officeart/2005/8/layout/radial1"/>
    <dgm:cxn modelId="{E5AC7CEB-07B6-4D58-B460-8CBC6AE51FED}" type="presParOf" srcId="{DD54074C-AFAA-4647-B943-BE8D025BB2ED}" destId="{DE5C0E37-032B-4805-A238-1FE5A05A51F4}" srcOrd="0" destOrd="0" presId="urn:microsoft.com/office/officeart/2005/8/layout/radial1"/>
    <dgm:cxn modelId="{CE55E9C8-0874-49C9-B580-4BFA98E0B884}" type="presParOf" srcId="{EE5E076F-9142-4070-8EE9-63BBBF4A49E1}" destId="{DE30B8A3-C065-4433-8E96-4E6E0AC01374}" srcOrd="8" destOrd="0" presId="urn:microsoft.com/office/officeart/2005/8/layout/radial1"/>
    <dgm:cxn modelId="{C9488AA3-A30D-4157-9F7D-13CDF8A238E5}" type="presParOf" srcId="{EE5E076F-9142-4070-8EE9-63BBBF4A49E1}" destId="{395B14A7-2790-43BD-9AC6-07A873E16374}" srcOrd="9" destOrd="0" presId="urn:microsoft.com/office/officeart/2005/8/layout/radial1"/>
    <dgm:cxn modelId="{BCA13C99-61C0-4BE3-8D90-595B11A1D9B9}" type="presParOf" srcId="{395B14A7-2790-43BD-9AC6-07A873E16374}" destId="{9D701E3A-8084-48CE-90AB-1166CBA820E3}" srcOrd="0" destOrd="0" presId="urn:microsoft.com/office/officeart/2005/8/layout/radial1"/>
    <dgm:cxn modelId="{FD668C94-648E-4F1E-9D78-93AFB9C7A737}" type="presParOf" srcId="{EE5E076F-9142-4070-8EE9-63BBBF4A49E1}" destId="{8E033C63-6293-4733-BA29-1B99E92B99CC}" srcOrd="10" destOrd="0" presId="urn:microsoft.com/office/officeart/2005/8/layout/radial1"/>
    <dgm:cxn modelId="{74C46B17-B64E-4BFA-A24F-66B7A50688DC}" type="presParOf" srcId="{EE5E076F-9142-4070-8EE9-63BBBF4A49E1}" destId="{48936265-83E0-4F5C-91C5-C0190A53C9A0}" srcOrd="11" destOrd="0" presId="urn:microsoft.com/office/officeart/2005/8/layout/radial1"/>
    <dgm:cxn modelId="{81CFD159-22BE-42BC-B49A-1A906737D274}" type="presParOf" srcId="{48936265-83E0-4F5C-91C5-C0190A53C9A0}" destId="{78650FD0-CCAD-4F14-A6C2-FC3F504BED49}" srcOrd="0" destOrd="0" presId="urn:microsoft.com/office/officeart/2005/8/layout/radial1"/>
    <dgm:cxn modelId="{85106373-1077-4F50-A660-FC0C0164C3CF}" type="presParOf" srcId="{EE5E076F-9142-4070-8EE9-63BBBF4A49E1}" destId="{0A3C8D14-0DF6-4C93-96CD-647F74A3B04D}"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21B8BA-8756-4388-A899-735DA4F74C13}"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9980362A-98AE-468E-9DFA-4E1A7B1176D3}">
      <dgm:prSet phldrT="[Text]" custT="1"/>
      <dgm:spPr>
        <a:solidFill>
          <a:schemeClr val="tx2">
            <a:lumMod val="60000"/>
            <a:lumOff val="40000"/>
          </a:schemeClr>
        </a:solidFill>
      </dgm:spPr>
      <dgm:t>
        <a:bodyPr/>
        <a:lstStyle/>
        <a:p>
          <a:r>
            <a:rPr lang="en-US" sz="2400" b="1"/>
            <a:t>Culture of Quality</a:t>
          </a:r>
        </a:p>
      </dgm:t>
    </dgm:pt>
    <dgm:pt modelId="{464B87E1-30F7-47DC-B30F-3F5EA2A89888}" type="parTrans" cxnId="{800EDC79-3BE5-40D9-ADA7-3222914F84C1}">
      <dgm:prSet/>
      <dgm:spPr/>
      <dgm:t>
        <a:bodyPr/>
        <a:lstStyle/>
        <a:p>
          <a:endParaRPr lang="en-US" sz="1800"/>
        </a:p>
      </dgm:t>
    </dgm:pt>
    <dgm:pt modelId="{E34D5C86-2C85-4F16-9288-4CCBA7854613}" type="sibTrans" cxnId="{800EDC79-3BE5-40D9-ADA7-3222914F84C1}">
      <dgm:prSet/>
      <dgm:spPr/>
      <dgm:t>
        <a:bodyPr/>
        <a:lstStyle/>
        <a:p>
          <a:endParaRPr lang="en-US" sz="1800"/>
        </a:p>
      </dgm:t>
    </dgm:pt>
    <dgm:pt modelId="{81BF2286-B905-47B6-B25B-1AD2F92D5F2A}">
      <dgm:prSet phldrT="[Text]" custT="1"/>
      <dgm:spPr>
        <a:solidFill>
          <a:schemeClr val="accent4"/>
        </a:solidFill>
      </dgm:spPr>
      <dgm:t>
        <a:bodyPr/>
        <a:lstStyle/>
        <a:p>
          <a:r>
            <a:rPr lang="en-US" sz="1700" dirty="0"/>
            <a:t>Current Culture</a:t>
          </a:r>
        </a:p>
      </dgm:t>
    </dgm:pt>
    <dgm:pt modelId="{1173C5EE-95C6-4087-942F-BB9CAC8524B0}" type="parTrans" cxnId="{3B7B2CB7-2000-4817-9F15-4A6AE8E503D1}">
      <dgm:prSet custT="1"/>
      <dgm:spPr>
        <a:ln>
          <a:solidFill>
            <a:schemeClr val="accent5"/>
          </a:solidFill>
        </a:ln>
      </dgm:spPr>
      <dgm:t>
        <a:bodyPr/>
        <a:lstStyle/>
        <a:p>
          <a:endParaRPr lang="en-US" sz="1800"/>
        </a:p>
      </dgm:t>
    </dgm:pt>
    <dgm:pt modelId="{E02001FB-E5D4-414A-9E9B-E0343F76D767}" type="sibTrans" cxnId="{3B7B2CB7-2000-4817-9F15-4A6AE8E503D1}">
      <dgm:prSet/>
      <dgm:spPr/>
      <dgm:t>
        <a:bodyPr/>
        <a:lstStyle/>
        <a:p>
          <a:endParaRPr lang="en-US" sz="1800"/>
        </a:p>
      </dgm:t>
    </dgm:pt>
    <dgm:pt modelId="{E5E79490-2A71-405B-ACA1-A1DA358BA812}">
      <dgm:prSet phldrT="[Text]" custT="1"/>
      <dgm:spPr>
        <a:solidFill>
          <a:srgbClr val="4C5A6A"/>
        </a:solidFill>
        <a:ln w="26425"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Attitude</a:t>
          </a:r>
        </a:p>
      </dgm:t>
    </dgm:pt>
    <dgm:pt modelId="{3F02E1CD-851B-4F04-A2E5-5E10280E1D9D}" type="parTrans" cxnId="{E0CA49DA-5653-47BB-B109-AA26E09CD4CD}">
      <dgm:prSet custT="1"/>
      <dgm:spPr>
        <a:ln>
          <a:solidFill>
            <a:schemeClr val="accent5"/>
          </a:solidFill>
        </a:ln>
      </dgm:spPr>
      <dgm:t>
        <a:bodyPr/>
        <a:lstStyle/>
        <a:p>
          <a:endParaRPr lang="en-US" sz="1800"/>
        </a:p>
      </dgm:t>
    </dgm:pt>
    <dgm:pt modelId="{00D19558-9918-459C-AEA5-284C34EC1F0B}" type="sibTrans" cxnId="{E0CA49DA-5653-47BB-B109-AA26E09CD4CD}">
      <dgm:prSet/>
      <dgm:spPr/>
      <dgm:t>
        <a:bodyPr/>
        <a:lstStyle/>
        <a:p>
          <a:endParaRPr lang="en-US" sz="1800"/>
        </a:p>
      </dgm:t>
    </dgm:pt>
    <dgm:pt modelId="{52DCBC27-4027-46A2-9E78-E9F9DD989929}">
      <dgm:prSet phldrT="[Text]" custT="1"/>
      <dgm:spPr>
        <a:solidFill>
          <a:schemeClr val="accent4"/>
        </a:solidFill>
      </dgm:spPr>
      <dgm:t>
        <a:bodyPr/>
        <a:lstStyle/>
        <a:p>
          <a:r>
            <a:rPr lang="en-US" sz="1700" dirty="0"/>
            <a:t>Data</a:t>
          </a:r>
        </a:p>
      </dgm:t>
    </dgm:pt>
    <dgm:pt modelId="{18EADACC-3689-4B67-A497-04225C50095A}" type="parTrans" cxnId="{AFC8A95B-DDAA-4A0D-B97F-29F4F35E8947}">
      <dgm:prSet custT="1"/>
      <dgm:spPr>
        <a:ln>
          <a:solidFill>
            <a:schemeClr val="accent5"/>
          </a:solidFill>
        </a:ln>
      </dgm:spPr>
      <dgm:t>
        <a:bodyPr/>
        <a:lstStyle/>
        <a:p>
          <a:endParaRPr lang="en-US" sz="1800"/>
        </a:p>
      </dgm:t>
    </dgm:pt>
    <dgm:pt modelId="{0C205AA5-D4AC-4709-876E-19F757622606}" type="sibTrans" cxnId="{AFC8A95B-DDAA-4A0D-B97F-29F4F35E8947}">
      <dgm:prSet/>
      <dgm:spPr/>
      <dgm:t>
        <a:bodyPr/>
        <a:lstStyle/>
        <a:p>
          <a:endParaRPr lang="en-US" sz="1800"/>
        </a:p>
      </dgm:t>
    </dgm:pt>
    <dgm:pt modelId="{A684E846-BE89-46B0-82A2-B5AACF330947}">
      <dgm:prSet phldrT="[Text]" custT="1"/>
      <dgm:spPr>
        <a:solidFill>
          <a:schemeClr val="accent4"/>
        </a:solidFill>
      </dgm:spPr>
      <dgm:t>
        <a:bodyPr/>
        <a:lstStyle/>
        <a:p>
          <a:r>
            <a:rPr lang="en-US" sz="1700" dirty="0"/>
            <a:t>Outcomes</a:t>
          </a:r>
        </a:p>
      </dgm:t>
    </dgm:pt>
    <dgm:pt modelId="{BA1F5DDD-83F9-45BA-AC80-FB3D1A7886BA}" type="parTrans" cxnId="{597B992D-62A0-4AEE-B885-50064B516404}">
      <dgm:prSet custT="1"/>
      <dgm:spPr>
        <a:ln>
          <a:solidFill>
            <a:schemeClr val="accent5"/>
          </a:solidFill>
        </a:ln>
      </dgm:spPr>
      <dgm:t>
        <a:bodyPr/>
        <a:lstStyle/>
        <a:p>
          <a:endParaRPr lang="en-US" sz="1800"/>
        </a:p>
      </dgm:t>
    </dgm:pt>
    <dgm:pt modelId="{75AE35BC-D3E7-43B2-BB6F-C0E43EAD5493}" type="sibTrans" cxnId="{597B992D-62A0-4AEE-B885-50064B516404}">
      <dgm:prSet/>
      <dgm:spPr/>
      <dgm:t>
        <a:bodyPr/>
        <a:lstStyle/>
        <a:p>
          <a:endParaRPr lang="en-US" sz="1800"/>
        </a:p>
      </dgm:t>
    </dgm:pt>
    <dgm:pt modelId="{58FC29CE-EEC9-45F8-A289-40F682527FE8}">
      <dgm:prSet custT="1"/>
      <dgm:spPr>
        <a:solidFill>
          <a:srgbClr val="4C5A6A"/>
        </a:solidFill>
        <a:ln w="26425" cap="flat" cmpd="sng" algn="ctr">
          <a:solidFill>
            <a:srgbClr val="FFFFFF">
              <a:hueOff val="0"/>
              <a:satOff val="0"/>
              <a:lumOff val="0"/>
              <a:alphaOff val="0"/>
            </a:srgbClr>
          </a:solidFill>
          <a:prstDash val="solid"/>
        </a:ln>
        <a:effectLst>
          <a:glow rad="635000">
            <a:srgbClr val="37537B">
              <a:lumMod val="40000"/>
              <a:lumOff val="60000"/>
            </a:srgbClr>
          </a:glow>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Transparency</a:t>
          </a:r>
        </a:p>
      </dgm:t>
    </dgm:pt>
    <dgm:pt modelId="{7A76F6D5-6756-4B86-A712-DDE77F461F94}" type="parTrans" cxnId="{367DD85D-2BD7-416E-B5CC-C4A3979CA198}">
      <dgm:prSet custT="1"/>
      <dgm:spPr>
        <a:ln>
          <a:solidFill>
            <a:schemeClr val="accent5"/>
          </a:solidFill>
        </a:ln>
      </dgm:spPr>
      <dgm:t>
        <a:bodyPr/>
        <a:lstStyle/>
        <a:p>
          <a:endParaRPr lang="en-US" sz="1800"/>
        </a:p>
      </dgm:t>
    </dgm:pt>
    <dgm:pt modelId="{43832797-9F60-4A89-A3E0-8206622BD9B7}" type="sibTrans" cxnId="{367DD85D-2BD7-416E-B5CC-C4A3979CA198}">
      <dgm:prSet/>
      <dgm:spPr/>
      <dgm:t>
        <a:bodyPr/>
        <a:lstStyle/>
        <a:p>
          <a:endParaRPr lang="en-US" sz="1800"/>
        </a:p>
      </dgm:t>
    </dgm:pt>
    <dgm:pt modelId="{776A8BE4-EF98-4A59-8EE6-ABCC3F9D320C}">
      <dgm:prSet custT="1"/>
      <dgm:spPr>
        <a:solidFill>
          <a:schemeClr val="accent4"/>
        </a:solidFill>
      </dgm:spPr>
      <dgm:t>
        <a:bodyPr/>
        <a:lstStyle/>
        <a:p>
          <a:r>
            <a:rPr lang="en-US" sz="1700" spc="-100" baseline="0" dirty="0"/>
            <a:t>Commitment</a:t>
          </a:r>
        </a:p>
      </dgm:t>
    </dgm:pt>
    <dgm:pt modelId="{F14A035F-8A58-4CA9-87CC-EFC1C03F2F92}" type="parTrans" cxnId="{B509691A-772C-426A-8BD3-B16C8CE8922F}">
      <dgm:prSet custT="1"/>
      <dgm:spPr>
        <a:ln>
          <a:solidFill>
            <a:schemeClr val="accent5"/>
          </a:solidFill>
        </a:ln>
      </dgm:spPr>
      <dgm:t>
        <a:bodyPr/>
        <a:lstStyle/>
        <a:p>
          <a:endParaRPr lang="en-US" sz="1800"/>
        </a:p>
      </dgm:t>
    </dgm:pt>
    <dgm:pt modelId="{37FA1066-52F3-4B07-A1F2-C4E554006AF6}" type="sibTrans" cxnId="{B509691A-772C-426A-8BD3-B16C8CE8922F}">
      <dgm:prSet/>
      <dgm:spPr/>
      <dgm:t>
        <a:bodyPr/>
        <a:lstStyle/>
        <a:p>
          <a:endParaRPr lang="en-US" sz="1800"/>
        </a:p>
      </dgm:t>
    </dgm:pt>
    <dgm:pt modelId="{EE5E076F-9142-4070-8EE9-63BBBF4A49E1}" type="pres">
      <dgm:prSet presAssocID="{9321B8BA-8756-4388-A899-735DA4F74C13}" presName="cycle" presStyleCnt="0">
        <dgm:presLayoutVars>
          <dgm:chMax val="1"/>
          <dgm:dir/>
          <dgm:animLvl val="ctr"/>
          <dgm:resizeHandles val="exact"/>
        </dgm:presLayoutVars>
      </dgm:prSet>
      <dgm:spPr/>
    </dgm:pt>
    <dgm:pt modelId="{577DA1A4-7B93-4A92-8724-ED82F11A30EE}" type="pres">
      <dgm:prSet presAssocID="{9980362A-98AE-468E-9DFA-4E1A7B1176D3}" presName="centerShape" presStyleLbl="node0" presStyleIdx="0" presStyleCnt="1"/>
      <dgm:spPr/>
    </dgm:pt>
    <dgm:pt modelId="{32FB1183-533D-46F5-B79E-DF95DA2008E9}" type="pres">
      <dgm:prSet presAssocID="{1173C5EE-95C6-4087-942F-BB9CAC8524B0}" presName="Name9" presStyleLbl="parChTrans1D2" presStyleIdx="0" presStyleCnt="6"/>
      <dgm:spPr/>
    </dgm:pt>
    <dgm:pt modelId="{6F230051-BDED-4F5B-B7E6-7956588A8AA8}" type="pres">
      <dgm:prSet presAssocID="{1173C5EE-95C6-4087-942F-BB9CAC8524B0}" presName="connTx" presStyleLbl="parChTrans1D2" presStyleIdx="0" presStyleCnt="6"/>
      <dgm:spPr/>
    </dgm:pt>
    <dgm:pt modelId="{AE102CEF-1FBA-4AD3-9922-3793082C29AB}" type="pres">
      <dgm:prSet presAssocID="{81BF2286-B905-47B6-B25B-1AD2F92D5F2A}" presName="node" presStyleLbl="node1" presStyleIdx="0" presStyleCnt="6" custScaleX="116160" custScaleY="116160">
        <dgm:presLayoutVars>
          <dgm:bulletEnabled val="1"/>
        </dgm:presLayoutVars>
      </dgm:prSet>
      <dgm:spPr/>
    </dgm:pt>
    <dgm:pt modelId="{3E1079B2-6B70-41A1-9B66-D53AA67C7766}" type="pres">
      <dgm:prSet presAssocID="{3F02E1CD-851B-4F04-A2E5-5E10280E1D9D}" presName="Name9" presStyleLbl="parChTrans1D2" presStyleIdx="1" presStyleCnt="6"/>
      <dgm:spPr/>
    </dgm:pt>
    <dgm:pt modelId="{A400CFC4-E8FB-4529-91FE-E3529D241E2C}" type="pres">
      <dgm:prSet presAssocID="{3F02E1CD-851B-4F04-A2E5-5E10280E1D9D}" presName="connTx" presStyleLbl="parChTrans1D2" presStyleIdx="1" presStyleCnt="6"/>
      <dgm:spPr/>
    </dgm:pt>
    <dgm:pt modelId="{546B9D0C-1E2E-4FD4-9571-1018A611D9E9}" type="pres">
      <dgm:prSet presAssocID="{E5E79490-2A71-405B-ACA1-A1DA358BA812}" presName="node" presStyleLbl="node1" presStyleIdx="1" presStyleCnt="6" custScaleX="128640" custScaleY="123125">
        <dgm:presLayoutVars>
          <dgm:bulletEnabled val="1"/>
        </dgm:presLayoutVars>
      </dgm:prSet>
      <dgm:spPr>
        <a:xfrm>
          <a:off x="4973732" y="876299"/>
          <a:ext cx="2050441" cy="1962535"/>
        </a:xfrm>
        <a:prstGeom prst="ellipse">
          <a:avLst/>
        </a:prstGeom>
      </dgm:spPr>
    </dgm:pt>
    <dgm:pt modelId="{8C11919C-B35D-474F-830E-2EC73082D8CD}" type="pres">
      <dgm:prSet presAssocID="{7A76F6D5-6756-4B86-A712-DDE77F461F94}" presName="Name9" presStyleLbl="parChTrans1D2" presStyleIdx="2" presStyleCnt="6"/>
      <dgm:spPr/>
    </dgm:pt>
    <dgm:pt modelId="{8BA0DCD1-4ED0-45DD-913E-7860537AAA04}" type="pres">
      <dgm:prSet presAssocID="{7A76F6D5-6756-4B86-A712-DDE77F461F94}" presName="connTx" presStyleLbl="parChTrans1D2" presStyleIdx="2" presStyleCnt="6"/>
      <dgm:spPr/>
    </dgm:pt>
    <dgm:pt modelId="{F406B16F-4F44-431D-AA9A-484B33DDE5BC}" type="pres">
      <dgm:prSet presAssocID="{58FC29CE-EEC9-45F8-A289-40F682527FE8}" presName="node" presStyleLbl="node1" presStyleIdx="2" presStyleCnt="6" custScaleX="129931" custScaleY="124886">
        <dgm:presLayoutVars>
          <dgm:bulletEnabled val="1"/>
        </dgm:presLayoutVars>
      </dgm:prSet>
      <dgm:spPr>
        <a:xfrm>
          <a:off x="5073194" y="3007873"/>
          <a:ext cx="1851517" cy="1851517"/>
        </a:xfrm>
        <a:prstGeom prst="ellipse">
          <a:avLst/>
        </a:prstGeom>
      </dgm:spPr>
    </dgm:pt>
    <dgm:pt modelId="{DD54074C-AFAA-4647-B943-BE8D025BB2ED}" type="pres">
      <dgm:prSet presAssocID="{F14A035F-8A58-4CA9-87CC-EFC1C03F2F92}" presName="Name9" presStyleLbl="parChTrans1D2" presStyleIdx="3" presStyleCnt="6"/>
      <dgm:spPr/>
    </dgm:pt>
    <dgm:pt modelId="{DE5C0E37-032B-4805-A238-1FE5A05A51F4}" type="pres">
      <dgm:prSet presAssocID="{F14A035F-8A58-4CA9-87CC-EFC1C03F2F92}" presName="connTx" presStyleLbl="parChTrans1D2" presStyleIdx="3" presStyleCnt="6"/>
      <dgm:spPr/>
    </dgm:pt>
    <dgm:pt modelId="{DE30B8A3-C065-4433-8E96-4E6E0AC01374}" type="pres">
      <dgm:prSet presAssocID="{776A8BE4-EF98-4A59-8EE6-ABCC3F9D320C}" presName="node" presStyleLbl="node1" presStyleIdx="3" presStyleCnt="6" custScaleX="116160" custScaleY="116160">
        <dgm:presLayoutVars>
          <dgm:bulletEnabled val="1"/>
        </dgm:presLayoutVars>
      </dgm:prSet>
      <dgm:spPr/>
    </dgm:pt>
    <dgm:pt modelId="{395B14A7-2790-43BD-9AC6-07A873E16374}" type="pres">
      <dgm:prSet presAssocID="{18EADACC-3689-4B67-A497-04225C50095A}" presName="Name9" presStyleLbl="parChTrans1D2" presStyleIdx="4" presStyleCnt="6"/>
      <dgm:spPr/>
    </dgm:pt>
    <dgm:pt modelId="{9D701E3A-8084-48CE-90AB-1166CBA820E3}" type="pres">
      <dgm:prSet presAssocID="{18EADACC-3689-4B67-A497-04225C50095A}" presName="connTx" presStyleLbl="parChTrans1D2" presStyleIdx="4" presStyleCnt="6"/>
      <dgm:spPr/>
    </dgm:pt>
    <dgm:pt modelId="{8E033C63-6293-4733-BA29-1B99E92B99CC}" type="pres">
      <dgm:prSet presAssocID="{52DCBC27-4027-46A2-9E78-E9F9DD989929}" presName="node" presStyleLbl="node1" presStyleIdx="4" presStyleCnt="6" custScaleX="116160" custScaleY="116160">
        <dgm:presLayoutVars>
          <dgm:bulletEnabled val="1"/>
        </dgm:presLayoutVars>
      </dgm:prSet>
      <dgm:spPr/>
    </dgm:pt>
    <dgm:pt modelId="{48936265-83E0-4F5C-91C5-C0190A53C9A0}" type="pres">
      <dgm:prSet presAssocID="{BA1F5DDD-83F9-45BA-AC80-FB3D1A7886BA}" presName="Name9" presStyleLbl="parChTrans1D2" presStyleIdx="5" presStyleCnt="6"/>
      <dgm:spPr/>
    </dgm:pt>
    <dgm:pt modelId="{78650FD0-CCAD-4F14-A6C2-FC3F504BED49}" type="pres">
      <dgm:prSet presAssocID="{BA1F5DDD-83F9-45BA-AC80-FB3D1A7886BA}" presName="connTx" presStyleLbl="parChTrans1D2" presStyleIdx="5" presStyleCnt="6"/>
      <dgm:spPr/>
    </dgm:pt>
    <dgm:pt modelId="{0A3C8D14-0DF6-4C93-96CD-647F74A3B04D}" type="pres">
      <dgm:prSet presAssocID="{A684E846-BE89-46B0-82A2-B5AACF330947}" presName="node" presStyleLbl="node1" presStyleIdx="5" presStyleCnt="6" custScaleX="116160" custScaleY="116160">
        <dgm:presLayoutVars>
          <dgm:bulletEnabled val="1"/>
        </dgm:presLayoutVars>
      </dgm:prSet>
      <dgm:spPr/>
    </dgm:pt>
  </dgm:ptLst>
  <dgm:cxnLst>
    <dgm:cxn modelId="{15B0CA18-080B-44B9-8240-933EE8484FE2}" type="presOf" srcId="{1173C5EE-95C6-4087-942F-BB9CAC8524B0}" destId="{6F230051-BDED-4F5B-B7E6-7956588A8AA8}" srcOrd="1" destOrd="0" presId="urn:microsoft.com/office/officeart/2005/8/layout/radial1"/>
    <dgm:cxn modelId="{B509691A-772C-426A-8BD3-B16C8CE8922F}" srcId="{9980362A-98AE-468E-9DFA-4E1A7B1176D3}" destId="{776A8BE4-EF98-4A59-8EE6-ABCC3F9D320C}" srcOrd="3" destOrd="0" parTransId="{F14A035F-8A58-4CA9-87CC-EFC1C03F2F92}" sibTransId="{37FA1066-52F3-4B07-A1F2-C4E554006AF6}"/>
    <dgm:cxn modelId="{45C60A20-1FC4-4013-847D-3BDF4805A08A}" type="presOf" srcId="{F14A035F-8A58-4CA9-87CC-EFC1C03F2F92}" destId="{DD54074C-AFAA-4647-B943-BE8D025BB2ED}" srcOrd="0" destOrd="0" presId="urn:microsoft.com/office/officeart/2005/8/layout/radial1"/>
    <dgm:cxn modelId="{5A551424-256E-4E45-BD0A-97C034E288D4}" type="presOf" srcId="{776A8BE4-EF98-4A59-8EE6-ABCC3F9D320C}" destId="{DE30B8A3-C065-4433-8E96-4E6E0AC01374}" srcOrd="0" destOrd="0" presId="urn:microsoft.com/office/officeart/2005/8/layout/radial1"/>
    <dgm:cxn modelId="{597B992D-62A0-4AEE-B885-50064B516404}" srcId="{9980362A-98AE-468E-9DFA-4E1A7B1176D3}" destId="{A684E846-BE89-46B0-82A2-B5AACF330947}" srcOrd="5" destOrd="0" parTransId="{BA1F5DDD-83F9-45BA-AC80-FB3D1A7886BA}" sibTransId="{75AE35BC-D3E7-43B2-BB6F-C0E43EAD5493}"/>
    <dgm:cxn modelId="{AC13E02D-D16B-4D75-9FA8-FCEBB1AA873F}" type="presOf" srcId="{58FC29CE-EEC9-45F8-A289-40F682527FE8}" destId="{F406B16F-4F44-431D-AA9A-484B33DDE5BC}" srcOrd="0" destOrd="0" presId="urn:microsoft.com/office/officeart/2005/8/layout/radial1"/>
    <dgm:cxn modelId="{86DACA34-DC23-42BA-BA39-69009DD6B256}" type="presOf" srcId="{BA1F5DDD-83F9-45BA-AC80-FB3D1A7886BA}" destId="{48936265-83E0-4F5C-91C5-C0190A53C9A0}" srcOrd="0" destOrd="0" presId="urn:microsoft.com/office/officeart/2005/8/layout/radial1"/>
    <dgm:cxn modelId="{368CC939-E65D-4BEC-BCAF-30CCFFED21C9}" type="presOf" srcId="{F14A035F-8A58-4CA9-87CC-EFC1C03F2F92}" destId="{DE5C0E37-032B-4805-A238-1FE5A05A51F4}" srcOrd="1" destOrd="0" presId="urn:microsoft.com/office/officeart/2005/8/layout/radial1"/>
    <dgm:cxn modelId="{488C6C5B-A411-4295-9835-E6CA6F563F4A}" type="presOf" srcId="{18EADACC-3689-4B67-A497-04225C50095A}" destId="{395B14A7-2790-43BD-9AC6-07A873E16374}" srcOrd="0" destOrd="0" presId="urn:microsoft.com/office/officeart/2005/8/layout/radial1"/>
    <dgm:cxn modelId="{AFC8A95B-DDAA-4A0D-B97F-29F4F35E8947}" srcId="{9980362A-98AE-468E-9DFA-4E1A7B1176D3}" destId="{52DCBC27-4027-46A2-9E78-E9F9DD989929}" srcOrd="4" destOrd="0" parTransId="{18EADACC-3689-4B67-A497-04225C50095A}" sibTransId="{0C205AA5-D4AC-4709-876E-19F757622606}"/>
    <dgm:cxn modelId="{367DD85D-2BD7-416E-B5CC-C4A3979CA198}" srcId="{9980362A-98AE-468E-9DFA-4E1A7B1176D3}" destId="{58FC29CE-EEC9-45F8-A289-40F682527FE8}" srcOrd="2" destOrd="0" parTransId="{7A76F6D5-6756-4B86-A712-DDE77F461F94}" sibTransId="{43832797-9F60-4A89-A3E0-8206622BD9B7}"/>
    <dgm:cxn modelId="{6209BA69-61B1-4384-AE17-03D439C389FE}" type="presOf" srcId="{1173C5EE-95C6-4087-942F-BB9CAC8524B0}" destId="{32FB1183-533D-46F5-B79E-DF95DA2008E9}" srcOrd="0" destOrd="0" presId="urn:microsoft.com/office/officeart/2005/8/layout/radial1"/>
    <dgm:cxn modelId="{718A5F6B-A473-4988-B619-FFADD38078C1}" type="presOf" srcId="{E5E79490-2A71-405B-ACA1-A1DA358BA812}" destId="{546B9D0C-1E2E-4FD4-9571-1018A611D9E9}" srcOrd="0" destOrd="0" presId="urn:microsoft.com/office/officeart/2005/8/layout/radial1"/>
    <dgm:cxn modelId="{0E58546E-3B48-4330-B0B9-D5A6A205EE98}" type="presOf" srcId="{9980362A-98AE-468E-9DFA-4E1A7B1176D3}" destId="{577DA1A4-7B93-4A92-8724-ED82F11A30EE}" srcOrd="0" destOrd="0" presId="urn:microsoft.com/office/officeart/2005/8/layout/radial1"/>
    <dgm:cxn modelId="{F3CF4C75-D99A-4D18-81AB-42AB5F6F7094}" type="presOf" srcId="{18EADACC-3689-4B67-A497-04225C50095A}" destId="{9D701E3A-8084-48CE-90AB-1166CBA820E3}" srcOrd="1" destOrd="0" presId="urn:microsoft.com/office/officeart/2005/8/layout/radial1"/>
    <dgm:cxn modelId="{800EDC79-3BE5-40D9-ADA7-3222914F84C1}" srcId="{9321B8BA-8756-4388-A899-735DA4F74C13}" destId="{9980362A-98AE-468E-9DFA-4E1A7B1176D3}" srcOrd="0" destOrd="0" parTransId="{464B87E1-30F7-47DC-B30F-3F5EA2A89888}" sibTransId="{E34D5C86-2C85-4F16-9288-4CCBA7854613}"/>
    <dgm:cxn modelId="{F65DCE86-F8D3-4922-89BE-663D776C7E66}" type="presOf" srcId="{3F02E1CD-851B-4F04-A2E5-5E10280E1D9D}" destId="{3E1079B2-6B70-41A1-9B66-D53AA67C7766}" srcOrd="0" destOrd="0" presId="urn:microsoft.com/office/officeart/2005/8/layout/radial1"/>
    <dgm:cxn modelId="{295E269D-666C-493A-B3BB-5AC3EB546E57}" type="presOf" srcId="{3F02E1CD-851B-4F04-A2E5-5E10280E1D9D}" destId="{A400CFC4-E8FB-4529-91FE-E3529D241E2C}" srcOrd="1" destOrd="0" presId="urn:microsoft.com/office/officeart/2005/8/layout/radial1"/>
    <dgm:cxn modelId="{3EE9C19D-C153-46E1-A2E4-DE0C4894DA5A}" type="presOf" srcId="{A684E846-BE89-46B0-82A2-B5AACF330947}" destId="{0A3C8D14-0DF6-4C93-96CD-647F74A3B04D}" srcOrd="0" destOrd="0" presId="urn:microsoft.com/office/officeart/2005/8/layout/radial1"/>
    <dgm:cxn modelId="{06874B9E-81B8-47D5-BCAC-8F5D6B248AE1}" type="presOf" srcId="{BA1F5DDD-83F9-45BA-AC80-FB3D1A7886BA}" destId="{78650FD0-CCAD-4F14-A6C2-FC3F504BED49}" srcOrd="1" destOrd="0" presId="urn:microsoft.com/office/officeart/2005/8/layout/radial1"/>
    <dgm:cxn modelId="{3B7B2CB7-2000-4817-9F15-4A6AE8E503D1}" srcId="{9980362A-98AE-468E-9DFA-4E1A7B1176D3}" destId="{81BF2286-B905-47B6-B25B-1AD2F92D5F2A}" srcOrd="0" destOrd="0" parTransId="{1173C5EE-95C6-4087-942F-BB9CAC8524B0}" sibTransId="{E02001FB-E5D4-414A-9E9B-E0343F76D767}"/>
    <dgm:cxn modelId="{A89C22BF-33B4-4351-9132-0A356521C0CE}" type="presOf" srcId="{81BF2286-B905-47B6-B25B-1AD2F92D5F2A}" destId="{AE102CEF-1FBA-4AD3-9922-3793082C29AB}" srcOrd="0" destOrd="0" presId="urn:microsoft.com/office/officeart/2005/8/layout/radial1"/>
    <dgm:cxn modelId="{858187C6-6C5D-48EA-97A5-E034B524C41B}" type="presOf" srcId="{7A76F6D5-6756-4B86-A712-DDE77F461F94}" destId="{8BA0DCD1-4ED0-45DD-913E-7860537AAA04}" srcOrd="1" destOrd="0" presId="urn:microsoft.com/office/officeart/2005/8/layout/radial1"/>
    <dgm:cxn modelId="{A11415CE-1597-47C4-9746-435236665E79}" type="presOf" srcId="{7A76F6D5-6756-4B86-A712-DDE77F461F94}" destId="{8C11919C-B35D-474F-830E-2EC73082D8CD}" srcOrd="0" destOrd="0" presId="urn:microsoft.com/office/officeart/2005/8/layout/radial1"/>
    <dgm:cxn modelId="{E0CA49DA-5653-47BB-B109-AA26E09CD4CD}" srcId="{9980362A-98AE-468E-9DFA-4E1A7B1176D3}" destId="{E5E79490-2A71-405B-ACA1-A1DA358BA812}" srcOrd="1" destOrd="0" parTransId="{3F02E1CD-851B-4F04-A2E5-5E10280E1D9D}" sibTransId="{00D19558-9918-459C-AEA5-284C34EC1F0B}"/>
    <dgm:cxn modelId="{CE11DBF3-C60B-4100-AEFE-44C4BC34F0B6}" type="presOf" srcId="{52DCBC27-4027-46A2-9E78-E9F9DD989929}" destId="{8E033C63-6293-4733-BA29-1B99E92B99CC}" srcOrd="0" destOrd="0" presId="urn:microsoft.com/office/officeart/2005/8/layout/radial1"/>
    <dgm:cxn modelId="{E26139F6-7EE2-473A-A5E2-CE241203DFFD}" type="presOf" srcId="{9321B8BA-8756-4388-A899-735DA4F74C13}" destId="{EE5E076F-9142-4070-8EE9-63BBBF4A49E1}" srcOrd="0" destOrd="0" presId="urn:microsoft.com/office/officeart/2005/8/layout/radial1"/>
    <dgm:cxn modelId="{8EAC3433-C9CD-4821-A2F9-F40B6EA86A8B}" type="presParOf" srcId="{EE5E076F-9142-4070-8EE9-63BBBF4A49E1}" destId="{577DA1A4-7B93-4A92-8724-ED82F11A30EE}" srcOrd="0" destOrd="0" presId="urn:microsoft.com/office/officeart/2005/8/layout/radial1"/>
    <dgm:cxn modelId="{41DD918F-37AB-472A-8F28-48D1167B6D1B}" type="presParOf" srcId="{EE5E076F-9142-4070-8EE9-63BBBF4A49E1}" destId="{32FB1183-533D-46F5-B79E-DF95DA2008E9}" srcOrd="1" destOrd="0" presId="urn:microsoft.com/office/officeart/2005/8/layout/radial1"/>
    <dgm:cxn modelId="{FE5728CF-58FA-476B-A243-5BC73A755E95}" type="presParOf" srcId="{32FB1183-533D-46F5-B79E-DF95DA2008E9}" destId="{6F230051-BDED-4F5B-B7E6-7956588A8AA8}" srcOrd="0" destOrd="0" presId="urn:microsoft.com/office/officeart/2005/8/layout/radial1"/>
    <dgm:cxn modelId="{A811198A-D00A-4FB6-984C-ACFC8E8C9F95}" type="presParOf" srcId="{EE5E076F-9142-4070-8EE9-63BBBF4A49E1}" destId="{AE102CEF-1FBA-4AD3-9922-3793082C29AB}" srcOrd="2" destOrd="0" presId="urn:microsoft.com/office/officeart/2005/8/layout/radial1"/>
    <dgm:cxn modelId="{FA0B3416-9E1D-4E68-9BED-89DD7A22ADFD}" type="presParOf" srcId="{EE5E076F-9142-4070-8EE9-63BBBF4A49E1}" destId="{3E1079B2-6B70-41A1-9B66-D53AA67C7766}" srcOrd="3" destOrd="0" presId="urn:microsoft.com/office/officeart/2005/8/layout/radial1"/>
    <dgm:cxn modelId="{F268D39F-3596-4DCE-AC0F-53D8C882BDD4}" type="presParOf" srcId="{3E1079B2-6B70-41A1-9B66-D53AA67C7766}" destId="{A400CFC4-E8FB-4529-91FE-E3529D241E2C}" srcOrd="0" destOrd="0" presId="urn:microsoft.com/office/officeart/2005/8/layout/radial1"/>
    <dgm:cxn modelId="{BB3511CC-60A4-4AE9-848A-1DA843F3530C}" type="presParOf" srcId="{EE5E076F-9142-4070-8EE9-63BBBF4A49E1}" destId="{546B9D0C-1E2E-4FD4-9571-1018A611D9E9}" srcOrd="4" destOrd="0" presId="urn:microsoft.com/office/officeart/2005/8/layout/radial1"/>
    <dgm:cxn modelId="{09C2DA06-1CBA-468E-B7C1-AFFD3E7D7CB2}" type="presParOf" srcId="{EE5E076F-9142-4070-8EE9-63BBBF4A49E1}" destId="{8C11919C-B35D-474F-830E-2EC73082D8CD}" srcOrd="5" destOrd="0" presId="urn:microsoft.com/office/officeart/2005/8/layout/radial1"/>
    <dgm:cxn modelId="{610D8057-D51D-4263-8EF0-21949127E9EB}" type="presParOf" srcId="{8C11919C-B35D-474F-830E-2EC73082D8CD}" destId="{8BA0DCD1-4ED0-45DD-913E-7860537AAA04}" srcOrd="0" destOrd="0" presId="urn:microsoft.com/office/officeart/2005/8/layout/radial1"/>
    <dgm:cxn modelId="{0BD97661-30F4-4266-B7C8-5DFFB3F49CE7}" type="presParOf" srcId="{EE5E076F-9142-4070-8EE9-63BBBF4A49E1}" destId="{F406B16F-4F44-431D-AA9A-484B33DDE5BC}" srcOrd="6" destOrd="0" presId="urn:microsoft.com/office/officeart/2005/8/layout/radial1"/>
    <dgm:cxn modelId="{47B6AFB9-8201-40C2-AA69-530824B3905C}" type="presParOf" srcId="{EE5E076F-9142-4070-8EE9-63BBBF4A49E1}" destId="{DD54074C-AFAA-4647-B943-BE8D025BB2ED}" srcOrd="7" destOrd="0" presId="urn:microsoft.com/office/officeart/2005/8/layout/radial1"/>
    <dgm:cxn modelId="{E5AC7CEB-07B6-4D58-B460-8CBC6AE51FED}" type="presParOf" srcId="{DD54074C-AFAA-4647-B943-BE8D025BB2ED}" destId="{DE5C0E37-032B-4805-A238-1FE5A05A51F4}" srcOrd="0" destOrd="0" presId="urn:microsoft.com/office/officeart/2005/8/layout/radial1"/>
    <dgm:cxn modelId="{CE55E9C8-0874-49C9-B580-4BFA98E0B884}" type="presParOf" srcId="{EE5E076F-9142-4070-8EE9-63BBBF4A49E1}" destId="{DE30B8A3-C065-4433-8E96-4E6E0AC01374}" srcOrd="8" destOrd="0" presId="urn:microsoft.com/office/officeart/2005/8/layout/radial1"/>
    <dgm:cxn modelId="{C9488AA3-A30D-4157-9F7D-13CDF8A238E5}" type="presParOf" srcId="{EE5E076F-9142-4070-8EE9-63BBBF4A49E1}" destId="{395B14A7-2790-43BD-9AC6-07A873E16374}" srcOrd="9" destOrd="0" presId="urn:microsoft.com/office/officeart/2005/8/layout/radial1"/>
    <dgm:cxn modelId="{BCA13C99-61C0-4BE3-8D90-595B11A1D9B9}" type="presParOf" srcId="{395B14A7-2790-43BD-9AC6-07A873E16374}" destId="{9D701E3A-8084-48CE-90AB-1166CBA820E3}" srcOrd="0" destOrd="0" presId="urn:microsoft.com/office/officeart/2005/8/layout/radial1"/>
    <dgm:cxn modelId="{FD668C94-648E-4F1E-9D78-93AFB9C7A737}" type="presParOf" srcId="{EE5E076F-9142-4070-8EE9-63BBBF4A49E1}" destId="{8E033C63-6293-4733-BA29-1B99E92B99CC}" srcOrd="10" destOrd="0" presId="urn:microsoft.com/office/officeart/2005/8/layout/radial1"/>
    <dgm:cxn modelId="{74C46B17-B64E-4BFA-A24F-66B7A50688DC}" type="presParOf" srcId="{EE5E076F-9142-4070-8EE9-63BBBF4A49E1}" destId="{48936265-83E0-4F5C-91C5-C0190A53C9A0}" srcOrd="11" destOrd="0" presId="urn:microsoft.com/office/officeart/2005/8/layout/radial1"/>
    <dgm:cxn modelId="{81CFD159-22BE-42BC-B49A-1A906737D274}" type="presParOf" srcId="{48936265-83E0-4F5C-91C5-C0190A53C9A0}" destId="{78650FD0-CCAD-4F14-A6C2-FC3F504BED49}" srcOrd="0" destOrd="0" presId="urn:microsoft.com/office/officeart/2005/8/layout/radial1"/>
    <dgm:cxn modelId="{85106373-1077-4F50-A660-FC0C0164C3CF}" type="presParOf" srcId="{EE5E076F-9142-4070-8EE9-63BBBF4A49E1}" destId="{0A3C8D14-0DF6-4C93-96CD-647F74A3B04D}"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21B8BA-8756-4388-A899-735DA4F74C13}"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9980362A-98AE-468E-9DFA-4E1A7B1176D3}">
      <dgm:prSet phldrT="[Text]" custT="1"/>
      <dgm:spPr>
        <a:solidFill>
          <a:schemeClr val="tx2">
            <a:lumMod val="60000"/>
            <a:lumOff val="40000"/>
          </a:schemeClr>
        </a:solidFill>
      </dgm:spPr>
      <dgm:t>
        <a:bodyPr/>
        <a:lstStyle/>
        <a:p>
          <a:r>
            <a:rPr lang="en-US" sz="2400" b="1"/>
            <a:t>Culture of Quality</a:t>
          </a:r>
        </a:p>
      </dgm:t>
    </dgm:pt>
    <dgm:pt modelId="{464B87E1-30F7-47DC-B30F-3F5EA2A89888}" type="parTrans" cxnId="{800EDC79-3BE5-40D9-ADA7-3222914F84C1}">
      <dgm:prSet/>
      <dgm:spPr/>
      <dgm:t>
        <a:bodyPr/>
        <a:lstStyle/>
        <a:p>
          <a:endParaRPr lang="en-US" sz="1800"/>
        </a:p>
      </dgm:t>
    </dgm:pt>
    <dgm:pt modelId="{E34D5C86-2C85-4F16-9288-4CCBA7854613}" type="sibTrans" cxnId="{800EDC79-3BE5-40D9-ADA7-3222914F84C1}">
      <dgm:prSet/>
      <dgm:spPr/>
      <dgm:t>
        <a:bodyPr/>
        <a:lstStyle/>
        <a:p>
          <a:endParaRPr lang="en-US" sz="1800"/>
        </a:p>
      </dgm:t>
    </dgm:pt>
    <dgm:pt modelId="{81BF2286-B905-47B6-B25B-1AD2F92D5F2A}">
      <dgm:prSet phldrT="[Text]" custT="1"/>
      <dgm:spPr>
        <a:solidFill>
          <a:schemeClr val="accent4"/>
        </a:solidFill>
      </dgm:spPr>
      <dgm:t>
        <a:bodyPr/>
        <a:lstStyle/>
        <a:p>
          <a:r>
            <a:rPr lang="en-US" sz="1700" dirty="0"/>
            <a:t>Current Culture</a:t>
          </a:r>
        </a:p>
      </dgm:t>
    </dgm:pt>
    <dgm:pt modelId="{1173C5EE-95C6-4087-942F-BB9CAC8524B0}" type="parTrans" cxnId="{3B7B2CB7-2000-4817-9F15-4A6AE8E503D1}">
      <dgm:prSet custT="1"/>
      <dgm:spPr>
        <a:ln>
          <a:solidFill>
            <a:schemeClr val="accent5"/>
          </a:solidFill>
        </a:ln>
      </dgm:spPr>
      <dgm:t>
        <a:bodyPr/>
        <a:lstStyle/>
        <a:p>
          <a:endParaRPr lang="en-US" sz="1800"/>
        </a:p>
      </dgm:t>
    </dgm:pt>
    <dgm:pt modelId="{E02001FB-E5D4-414A-9E9B-E0343F76D767}" type="sibTrans" cxnId="{3B7B2CB7-2000-4817-9F15-4A6AE8E503D1}">
      <dgm:prSet/>
      <dgm:spPr/>
      <dgm:t>
        <a:bodyPr/>
        <a:lstStyle/>
        <a:p>
          <a:endParaRPr lang="en-US" sz="1800"/>
        </a:p>
      </dgm:t>
    </dgm:pt>
    <dgm:pt modelId="{E5E79490-2A71-405B-ACA1-A1DA358BA812}">
      <dgm:prSet phldrT="[Text]" custT="1"/>
      <dgm:spPr>
        <a:solidFill>
          <a:srgbClr val="4C5A6A"/>
        </a:solidFill>
        <a:ln w="26425"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Attitude</a:t>
          </a:r>
        </a:p>
      </dgm:t>
    </dgm:pt>
    <dgm:pt modelId="{3F02E1CD-851B-4F04-A2E5-5E10280E1D9D}" type="parTrans" cxnId="{E0CA49DA-5653-47BB-B109-AA26E09CD4CD}">
      <dgm:prSet custT="1"/>
      <dgm:spPr>
        <a:ln>
          <a:solidFill>
            <a:schemeClr val="accent5"/>
          </a:solidFill>
        </a:ln>
      </dgm:spPr>
      <dgm:t>
        <a:bodyPr/>
        <a:lstStyle/>
        <a:p>
          <a:endParaRPr lang="en-US" sz="1800"/>
        </a:p>
      </dgm:t>
    </dgm:pt>
    <dgm:pt modelId="{00D19558-9918-459C-AEA5-284C34EC1F0B}" type="sibTrans" cxnId="{E0CA49DA-5653-47BB-B109-AA26E09CD4CD}">
      <dgm:prSet/>
      <dgm:spPr/>
      <dgm:t>
        <a:bodyPr/>
        <a:lstStyle/>
        <a:p>
          <a:endParaRPr lang="en-US" sz="1800"/>
        </a:p>
      </dgm:t>
    </dgm:pt>
    <dgm:pt modelId="{52DCBC27-4027-46A2-9E78-E9F9DD989929}">
      <dgm:prSet phldrT="[Text]" custT="1"/>
      <dgm:spPr>
        <a:solidFill>
          <a:schemeClr val="accent4"/>
        </a:solidFill>
      </dgm:spPr>
      <dgm:t>
        <a:bodyPr/>
        <a:lstStyle/>
        <a:p>
          <a:r>
            <a:rPr lang="en-US" sz="1700" dirty="0"/>
            <a:t>Data</a:t>
          </a:r>
        </a:p>
      </dgm:t>
    </dgm:pt>
    <dgm:pt modelId="{18EADACC-3689-4B67-A497-04225C50095A}" type="parTrans" cxnId="{AFC8A95B-DDAA-4A0D-B97F-29F4F35E8947}">
      <dgm:prSet custT="1"/>
      <dgm:spPr>
        <a:ln>
          <a:solidFill>
            <a:schemeClr val="accent5"/>
          </a:solidFill>
        </a:ln>
      </dgm:spPr>
      <dgm:t>
        <a:bodyPr/>
        <a:lstStyle/>
        <a:p>
          <a:endParaRPr lang="en-US" sz="1800"/>
        </a:p>
      </dgm:t>
    </dgm:pt>
    <dgm:pt modelId="{0C205AA5-D4AC-4709-876E-19F757622606}" type="sibTrans" cxnId="{AFC8A95B-DDAA-4A0D-B97F-29F4F35E8947}">
      <dgm:prSet/>
      <dgm:spPr/>
      <dgm:t>
        <a:bodyPr/>
        <a:lstStyle/>
        <a:p>
          <a:endParaRPr lang="en-US" sz="1800"/>
        </a:p>
      </dgm:t>
    </dgm:pt>
    <dgm:pt modelId="{A684E846-BE89-46B0-82A2-B5AACF330947}">
      <dgm:prSet phldrT="[Text]" custT="1"/>
      <dgm:spPr>
        <a:solidFill>
          <a:schemeClr val="accent4"/>
        </a:solidFill>
      </dgm:spPr>
      <dgm:t>
        <a:bodyPr/>
        <a:lstStyle/>
        <a:p>
          <a:r>
            <a:rPr lang="en-US" sz="1700" dirty="0"/>
            <a:t>Outcomes</a:t>
          </a:r>
        </a:p>
      </dgm:t>
    </dgm:pt>
    <dgm:pt modelId="{BA1F5DDD-83F9-45BA-AC80-FB3D1A7886BA}" type="parTrans" cxnId="{597B992D-62A0-4AEE-B885-50064B516404}">
      <dgm:prSet custT="1"/>
      <dgm:spPr>
        <a:ln>
          <a:solidFill>
            <a:schemeClr val="accent5"/>
          </a:solidFill>
        </a:ln>
      </dgm:spPr>
      <dgm:t>
        <a:bodyPr/>
        <a:lstStyle/>
        <a:p>
          <a:endParaRPr lang="en-US" sz="1800"/>
        </a:p>
      </dgm:t>
    </dgm:pt>
    <dgm:pt modelId="{75AE35BC-D3E7-43B2-BB6F-C0E43EAD5493}" type="sibTrans" cxnId="{597B992D-62A0-4AEE-B885-50064B516404}">
      <dgm:prSet/>
      <dgm:spPr/>
      <dgm:t>
        <a:bodyPr/>
        <a:lstStyle/>
        <a:p>
          <a:endParaRPr lang="en-US" sz="1800"/>
        </a:p>
      </dgm:t>
    </dgm:pt>
    <dgm:pt modelId="{776A8BE4-EF98-4A59-8EE6-ABCC3F9D320C}">
      <dgm:prSet custT="1"/>
      <dgm:spPr>
        <a:solidFill>
          <a:srgbClr val="4C5A6A"/>
        </a:solidFill>
        <a:ln w="26425" cap="flat" cmpd="sng" algn="ctr">
          <a:solidFill>
            <a:srgbClr val="FFFFFF">
              <a:hueOff val="0"/>
              <a:satOff val="0"/>
              <a:lumOff val="0"/>
              <a:alphaOff val="0"/>
            </a:srgbClr>
          </a:solidFill>
          <a:prstDash val="solid"/>
        </a:ln>
        <a:effectLst>
          <a:glow rad="635000">
            <a:srgbClr val="37537B">
              <a:lumMod val="40000"/>
              <a:lumOff val="60000"/>
            </a:srgbClr>
          </a:glow>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Commitment</a:t>
          </a:r>
        </a:p>
      </dgm:t>
    </dgm:pt>
    <dgm:pt modelId="{F14A035F-8A58-4CA9-87CC-EFC1C03F2F92}" type="parTrans" cxnId="{B509691A-772C-426A-8BD3-B16C8CE8922F}">
      <dgm:prSet custT="1"/>
      <dgm:spPr>
        <a:ln>
          <a:solidFill>
            <a:schemeClr val="accent5"/>
          </a:solidFill>
        </a:ln>
      </dgm:spPr>
      <dgm:t>
        <a:bodyPr/>
        <a:lstStyle/>
        <a:p>
          <a:endParaRPr lang="en-US" sz="1800"/>
        </a:p>
      </dgm:t>
    </dgm:pt>
    <dgm:pt modelId="{37FA1066-52F3-4B07-A1F2-C4E554006AF6}" type="sibTrans" cxnId="{B509691A-772C-426A-8BD3-B16C8CE8922F}">
      <dgm:prSet/>
      <dgm:spPr/>
      <dgm:t>
        <a:bodyPr/>
        <a:lstStyle/>
        <a:p>
          <a:endParaRPr lang="en-US" sz="1800"/>
        </a:p>
      </dgm:t>
    </dgm:pt>
    <dgm:pt modelId="{6D3083FB-290A-4153-9F55-CAF1F1BCD519}">
      <dgm:prSet phldrT="[Text]"/>
      <dgm:spPr>
        <a:solidFill>
          <a:srgbClr val="4C5A6A"/>
        </a:solidFill>
        <a:ln w="26425"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a:buNone/>
          </a:pPr>
          <a:r>
            <a:rPr lang="en-US" dirty="0">
              <a:solidFill>
                <a:srgbClr val="FFFFFF"/>
              </a:solidFill>
              <a:latin typeface="Arial"/>
              <a:ea typeface="+mn-ea"/>
              <a:cs typeface="+mn-cs"/>
            </a:rPr>
            <a:t>Transparency</a:t>
          </a:r>
        </a:p>
      </dgm:t>
    </dgm:pt>
    <dgm:pt modelId="{0059956E-4110-4DD5-8420-DC690E702ED5}" type="parTrans" cxnId="{D0C7771C-D199-4522-9CE1-ABC90DA95086}">
      <dgm:prSet/>
      <dgm:spPr/>
      <dgm:t>
        <a:bodyPr/>
        <a:lstStyle/>
        <a:p>
          <a:endParaRPr lang="en-US"/>
        </a:p>
      </dgm:t>
    </dgm:pt>
    <dgm:pt modelId="{CE4ECF26-E356-4E30-B026-53C6A7F344F3}" type="sibTrans" cxnId="{D0C7771C-D199-4522-9CE1-ABC90DA95086}">
      <dgm:prSet/>
      <dgm:spPr/>
      <dgm:t>
        <a:bodyPr/>
        <a:lstStyle/>
        <a:p>
          <a:endParaRPr lang="en-US"/>
        </a:p>
      </dgm:t>
    </dgm:pt>
    <dgm:pt modelId="{EE5E076F-9142-4070-8EE9-63BBBF4A49E1}" type="pres">
      <dgm:prSet presAssocID="{9321B8BA-8756-4388-A899-735DA4F74C13}" presName="cycle" presStyleCnt="0">
        <dgm:presLayoutVars>
          <dgm:chMax val="1"/>
          <dgm:dir/>
          <dgm:animLvl val="ctr"/>
          <dgm:resizeHandles val="exact"/>
        </dgm:presLayoutVars>
      </dgm:prSet>
      <dgm:spPr/>
    </dgm:pt>
    <dgm:pt modelId="{577DA1A4-7B93-4A92-8724-ED82F11A30EE}" type="pres">
      <dgm:prSet presAssocID="{9980362A-98AE-468E-9DFA-4E1A7B1176D3}" presName="centerShape" presStyleLbl="node0" presStyleIdx="0" presStyleCnt="1"/>
      <dgm:spPr/>
    </dgm:pt>
    <dgm:pt modelId="{32FB1183-533D-46F5-B79E-DF95DA2008E9}" type="pres">
      <dgm:prSet presAssocID="{1173C5EE-95C6-4087-942F-BB9CAC8524B0}" presName="Name9" presStyleLbl="parChTrans1D2" presStyleIdx="0" presStyleCnt="6"/>
      <dgm:spPr/>
    </dgm:pt>
    <dgm:pt modelId="{6F230051-BDED-4F5B-B7E6-7956588A8AA8}" type="pres">
      <dgm:prSet presAssocID="{1173C5EE-95C6-4087-942F-BB9CAC8524B0}" presName="connTx" presStyleLbl="parChTrans1D2" presStyleIdx="0" presStyleCnt="6"/>
      <dgm:spPr/>
    </dgm:pt>
    <dgm:pt modelId="{AE102CEF-1FBA-4AD3-9922-3793082C29AB}" type="pres">
      <dgm:prSet presAssocID="{81BF2286-B905-47B6-B25B-1AD2F92D5F2A}" presName="node" presStyleLbl="node1" presStyleIdx="0" presStyleCnt="6" custScaleX="116160" custScaleY="116160">
        <dgm:presLayoutVars>
          <dgm:bulletEnabled val="1"/>
        </dgm:presLayoutVars>
      </dgm:prSet>
      <dgm:spPr/>
    </dgm:pt>
    <dgm:pt modelId="{3E1079B2-6B70-41A1-9B66-D53AA67C7766}" type="pres">
      <dgm:prSet presAssocID="{3F02E1CD-851B-4F04-A2E5-5E10280E1D9D}" presName="Name9" presStyleLbl="parChTrans1D2" presStyleIdx="1" presStyleCnt="6"/>
      <dgm:spPr/>
    </dgm:pt>
    <dgm:pt modelId="{A400CFC4-E8FB-4529-91FE-E3529D241E2C}" type="pres">
      <dgm:prSet presAssocID="{3F02E1CD-851B-4F04-A2E5-5E10280E1D9D}" presName="connTx" presStyleLbl="parChTrans1D2" presStyleIdx="1" presStyleCnt="6"/>
      <dgm:spPr/>
    </dgm:pt>
    <dgm:pt modelId="{546B9D0C-1E2E-4FD4-9571-1018A611D9E9}" type="pres">
      <dgm:prSet presAssocID="{E5E79490-2A71-405B-ACA1-A1DA358BA812}" presName="node" presStyleLbl="node1" presStyleIdx="1" presStyleCnt="6" custScaleX="128640" custScaleY="123125">
        <dgm:presLayoutVars>
          <dgm:bulletEnabled val="1"/>
        </dgm:presLayoutVars>
      </dgm:prSet>
      <dgm:spPr>
        <a:xfrm>
          <a:off x="4973732" y="876299"/>
          <a:ext cx="2050441" cy="1962535"/>
        </a:xfrm>
        <a:prstGeom prst="ellipse">
          <a:avLst/>
        </a:prstGeom>
      </dgm:spPr>
    </dgm:pt>
    <dgm:pt modelId="{A1A081E3-F093-4DB6-998F-6F8FFFC4A758}" type="pres">
      <dgm:prSet presAssocID="{0059956E-4110-4DD5-8420-DC690E702ED5}" presName="Name9" presStyleLbl="parChTrans1D2" presStyleIdx="2" presStyleCnt="6"/>
      <dgm:spPr/>
    </dgm:pt>
    <dgm:pt modelId="{FF4CBA2C-4659-4061-9039-3E11799A5A7A}" type="pres">
      <dgm:prSet presAssocID="{0059956E-4110-4DD5-8420-DC690E702ED5}" presName="connTx" presStyleLbl="parChTrans1D2" presStyleIdx="2" presStyleCnt="6"/>
      <dgm:spPr/>
    </dgm:pt>
    <dgm:pt modelId="{39057B54-3915-42B2-AC92-51AA746949F9}" type="pres">
      <dgm:prSet presAssocID="{6D3083FB-290A-4153-9F55-CAF1F1BCD519}" presName="node" presStyleLbl="node1" presStyleIdx="2" presStyleCnt="6" custScaleX="128640" custScaleY="123125">
        <dgm:presLayoutVars>
          <dgm:bulletEnabled val="1"/>
        </dgm:presLayoutVars>
      </dgm:prSet>
      <dgm:spPr>
        <a:prstGeom prst="ellipse">
          <a:avLst/>
        </a:prstGeom>
      </dgm:spPr>
    </dgm:pt>
    <dgm:pt modelId="{DD54074C-AFAA-4647-B943-BE8D025BB2ED}" type="pres">
      <dgm:prSet presAssocID="{F14A035F-8A58-4CA9-87CC-EFC1C03F2F92}" presName="Name9" presStyleLbl="parChTrans1D2" presStyleIdx="3" presStyleCnt="6"/>
      <dgm:spPr/>
    </dgm:pt>
    <dgm:pt modelId="{DE5C0E37-032B-4805-A238-1FE5A05A51F4}" type="pres">
      <dgm:prSet presAssocID="{F14A035F-8A58-4CA9-87CC-EFC1C03F2F92}" presName="connTx" presStyleLbl="parChTrans1D2" presStyleIdx="3" presStyleCnt="6"/>
      <dgm:spPr/>
    </dgm:pt>
    <dgm:pt modelId="{DE30B8A3-C065-4433-8E96-4E6E0AC01374}" type="pres">
      <dgm:prSet presAssocID="{776A8BE4-EF98-4A59-8EE6-ABCC3F9D320C}" presName="node" presStyleLbl="node1" presStyleIdx="3" presStyleCnt="6" custScaleX="116160" custScaleY="116160">
        <dgm:presLayoutVars>
          <dgm:bulletEnabled val="1"/>
        </dgm:presLayoutVars>
      </dgm:prSet>
      <dgm:spPr>
        <a:xfrm>
          <a:off x="3275269" y="4045905"/>
          <a:ext cx="1851517" cy="1851517"/>
        </a:xfrm>
        <a:prstGeom prst="ellipse">
          <a:avLst/>
        </a:prstGeom>
      </dgm:spPr>
    </dgm:pt>
    <dgm:pt modelId="{395B14A7-2790-43BD-9AC6-07A873E16374}" type="pres">
      <dgm:prSet presAssocID="{18EADACC-3689-4B67-A497-04225C50095A}" presName="Name9" presStyleLbl="parChTrans1D2" presStyleIdx="4" presStyleCnt="6"/>
      <dgm:spPr/>
    </dgm:pt>
    <dgm:pt modelId="{9D701E3A-8084-48CE-90AB-1166CBA820E3}" type="pres">
      <dgm:prSet presAssocID="{18EADACC-3689-4B67-A497-04225C50095A}" presName="connTx" presStyleLbl="parChTrans1D2" presStyleIdx="4" presStyleCnt="6"/>
      <dgm:spPr/>
    </dgm:pt>
    <dgm:pt modelId="{8E033C63-6293-4733-BA29-1B99E92B99CC}" type="pres">
      <dgm:prSet presAssocID="{52DCBC27-4027-46A2-9E78-E9F9DD989929}" presName="node" presStyleLbl="node1" presStyleIdx="4" presStyleCnt="6" custScaleX="116160" custScaleY="116160">
        <dgm:presLayoutVars>
          <dgm:bulletEnabled val="1"/>
        </dgm:presLayoutVars>
      </dgm:prSet>
      <dgm:spPr/>
    </dgm:pt>
    <dgm:pt modelId="{48936265-83E0-4F5C-91C5-C0190A53C9A0}" type="pres">
      <dgm:prSet presAssocID="{BA1F5DDD-83F9-45BA-AC80-FB3D1A7886BA}" presName="Name9" presStyleLbl="parChTrans1D2" presStyleIdx="5" presStyleCnt="6"/>
      <dgm:spPr/>
    </dgm:pt>
    <dgm:pt modelId="{78650FD0-CCAD-4F14-A6C2-FC3F504BED49}" type="pres">
      <dgm:prSet presAssocID="{BA1F5DDD-83F9-45BA-AC80-FB3D1A7886BA}" presName="connTx" presStyleLbl="parChTrans1D2" presStyleIdx="5" presStyleCnt="6"/>
      <dgm:spPr/>
    </dgm:pt>
    <dgm:pt modelId="{0A3C8D14-0DF6-4C93-96CD-647F74A3B04D}" type="pres">
      <dgm:prSet presAssocID="{A684E846-BE89-46B0-82A2-B5AACF330947}" presName="node" presStyleLbl="node1" presStyleIdx="5" presStyleCnt="6" custScaleX="116160" custScaleY="116160">
        <dgm:presLayoutVars>
          <dgm:bulletEnabled val="1"/>
        </dgm:presLayoutVars>
      </dgm:prSet>
      <dgm:spPr/>
    </dgm:pt>
  </dgm:ptLst>
  <dgm:cxnLst>
    <dgm:cxn modelId="{15B0CA18-080B-44B9-8240-933EE8484FE2}" type="presOf" srcId="{1173C5EE-95C6-4087-942F-BB9CAC8524B0}" destId="{6F230051-BDED-4F5B-B7E6-7956588A8AA8}" srcOrd="1" destOrd="0" presId="urn:microsoft.com/office/officeart/2005/8/layout/radial1"/>
    <dgm:cxn modelId="{B509691A-772C-426A-8BD3-B16C8CE8922F}" srcId="{9980362A-98AE-468E-9DFA-4E1A7B1176D3}" destId="{776A8BE4-EF98-4A59-8EE6-ABCC3F9D320C}" srcOrd="3" destOrd="0" parTransId="{F14A035F-8A58-4CA9-87CC-EFC1C03F2F92}" sibTransId="{37FA1066-52F3-4B07-A1F2-C4E554006AF6}"/>
    <dgm:cxn modelId="{BC57E51A-E7C2-44E2-B2ED-449A383C3B90}" type="presOf" srcId="{6D3083FB-290A-4153-9F55-CAF1F1BCD519}" destId="{39057B54-3915-42B2-AC92-51AA746949F9}" srcOrd="0" destOrd="0" presId="urn:microsoft.com/office/officeart/2005/8/layout/radial1"/>
    <dgm:cxn modelId="{D0C7771C-D199-4522-9CE1-ABC90DA95086}" srcId="{9980362A-98AE-468E-9DFA-4E1A7B1176D3}" destId="{6D3083FB-290A-4153-9F55-CAF1F1BCD519}" srcOrd="2" destOrd="0" parTransId="{0059956E-4110-4DD5-8420-DC690E702ED5}" sibTransId="{CE4ECF26-E356-4E30-B026-53C6A7F344F3}"/>
    <dgm:cxn modelId="{45C60A20-1FC4-4013-847D-3BDF4805A08A}" type="presOf" srcId="{F14A035F-8A58-4CA9-87CC-EFC1C03F2F92}" destId="{DD54074C-AFAA-4647-B943-BE8D025BB2ED}" srcOrd="0" destOrd="0" presId="urn:microsoft.com/office/officeart/2005/8/layout/radial1"/>
    <dgm:cxn modelId="{5A551424-256E-4E45-BD0A-97C034E288D4}" type="presOf" srcId="{776A8BE4-EF98-4A59-8EE6-ABCC3F9D320C}" destId="{DE30B8A3-C065-4433-8E96-4E6E0AC01374}" srcOrd="0" destOrd="0" presId="urn:microsoft.com/office/officeart/2005/8/layout/radial1"/>
    <dgm:cxn modelId="{5C98E427-55AB-40D2-90F2-2CFC98E11AB0}" type="presOf" srcId="{0059956E-4110-4DD5-8420-DC690E702ED5}" destId="{A1A081E3-F093-4DB6-998F-6F8FFFC4A758}" srcOrd="0" destOrd="0" presId="urn:microsoft.com/office/officeart/2005/8/layout/radial1"/>
    <dgm:cxn modelId="{597B992D-62A0-4AEE-B885-50064B516404}" srcId="{9980362A-98AE-468E-9DFA-4E1A7B1176D3}" destId="{A684E846-BE89-46B0-82A2-B5AACF330947}" srcOrd="5" destOrd="0" parTransId="{BA1F5DDD-83F9-45BA-AC80-FB3D1A7886BA}" sibTransId="{75AE35BC-D3E7-43B2-BB6F-C0E43EAD5493}"/>
    <dgm:cxn modelId="{86DACA34-DC23-42BA-BA39-69009DD6B256}" type="presOf" srcId="{BA1F5DDD-83F9-45BA-AC80-FB3D1A7886BA}" destId="{48936265-83E0-4F5C-91C5-C0190A53C9A0}" srcOrd="0" destOrd="0" presId="urn:microsoft.com/office/officeart/2005/8/layout/radial1"/>
    <dgm:cxn modelId="{368CC939-E65D-4BEC-BCAF-30CCFFED21C9}" type="presOf" srcId="{F14A035F-8A58-4CA9-87CC-EFC1C03F2F92}" destId="{DE5C0E37-032B-4805-A238-1FE5A05A51F4}" srcOrd="1" destOrd="0" presId="urn:microsoft.com/office/officeart/2005/8/layout/radial1"/>
    <dgm:cxn modelId="{488C6C5B-A411-4295-9835-E6CA6F563F4A}" type="presOf" srcId="{18EADACC-3689-4B67-A497-04225C50095A}" destId="{395B14A7-2790-43BD-9AC6-07A873E16374}" srcOrd="0" destOrd="0" presId="urn:microsoft.com/office/officeart/2005/8/layout/radial1"/>
    <dgm:cxn modelId="{AFC8A95B-DDAA-4A0D-B97F-29F4F35E8947}" srcId="{9980362A-98AE-468E-9DFA-4E1A7B1176D3}" destId="{52DCBC27-4027-46A2-9E78-E9F9DD989929}" srcOrd="4" destOrd="0" parTransId="{18EADACC-3689-4B67-A497-04225C50095A}" sibTransId="{0C205AA5-D4AC-4709-876E-19F757622606}"/>
    <dgm:cxn modelId="{6209BA69-61B1-4384-AE17-03D439C389FE}" type="presOf" srcId="{1173C5EE-95C6-4087-942F-BB9CAC8524B0}" destId="{32FB1183-533D-46F5-B79E-DF95DA2008E9}" srcOrd="0" destOrd="0" presId="urn:microsoft.com/office/officeart/2005/8/layout/radial1"/>
    <dgm:cxn modelId="{718A5F6B-A473-4988-B619-FFADD38078C1}" type="presOf" srcId="{E5E79490-2A71-405B-ACA1-A1DA358BA812}" destId="{546B9D0C-1E2E-4FD4-9571-1018A611D9E9}" srcOrd="0" destOrd="0" presId="urn:microsoft.com/office/officeart/2005/8/layout/radial1"/>
    <dgm:cxn modelId="{0E58546E-3B48-4330-B0B9-D5A6A205EE98}" type="presOf" srcId="{9980362A-98AE-468E-9DFA-4E1A7B1176D3}" destId="{577DA1A4-7B93-4A92-8724-ED82F11A30EE}" srcOrd="0" destOrd="0" presId="urn:microsoft.com/office/officeart/2005/8/layout/radial1"/>
    <dgm:cxn modelId="{F3CF4C75-D99A-4D18-81AB-42AB5F6F7094}" type="presOf" srcId="{18EADACC-3689-4B67-A497-04225C50095A}" destId="{9D701E3A-8084-48CE-90AB-1166CBA820E3}" srcOrd="1" destOrd="0" presId="urn:microsoft.com/office/officeart/2005/8/layout/radial1"/>
    <dgm:cxn modelId="{800EDC79-3BE5-40D9-ADA7-3222914F84C1}" srcId="{9321B8BA-8756-4388-A899-735DA4F74C13}" destId="{9980362A-98AE-468E-9DFA-4E1A7B1176D3}" srcOrd="0" destOrd="0" parTransId="{464B87E1-30F7-47DC-B30F-3F5EA2A89888}" sibTransId="{E34D5C86-2C85-4F16-9288-4CCBA7854613}"/>
    <dgm:cxn modelId="{F65DCE86-F8D3-4922-89BE-663D776C7E66}" type="presOf" srcId="{3F02E1CD-851B-4F04-A2E5-5E10280E1D9D}" destId="{3E1079B2-6B70-41A1-9B66-D53AA67C7766}" srcOrd="0" destOrd="0" presId="urn:microsoft.com/office/officeart/2005/8/layout/radial1"/>
    <dgm:cxn modelId="{295E269D-666C-493A-B3BB-5AC3EB546E57}" type="presOf" srcId="{3F02E1CD-851B-4F04-A2E5-5E10280E1D9D}" destId="{A400CFC4-E8FB-4529-91FE-E3529D241E2C}" srcOrd="1" destOrd="0" presId="urn:microsoft.com/office/officeart/2005/8/layout/radial1"/>
    <dgm:cxn modelId="{3EE9C19D-C153-46E1-A2E4-DE0C4894DA5A}" type="presOf" srcId="{A684E846-BE89-46B0-82A2-B5AACF330947}" destId="{0A3C8D14-0DF6-4C93-96CD-647F74A3B04D}" srcOrd="0" destOrd="0" presId="urn:microsoft.com/office/officeart/2005/8/layout/radial1"/>
    <dgm:cxn modelId="{06874B9E-81B8-47D5-BCAC-8F5D6B248AE1}" type="presOf" srcId="{BA1F5DDD-83F9-45BA-AC80-FB3D1A7886BA}" destId="{78650FD0-CCAD-4F14-A6C2-FC3F504BED49}" srcOrd="1" destOrd="0" presId="urn:microsoft.com/office/officeart/2005/8/layout/radial1"/>
    <dgm:cxn modelId="{3B7B2CB7-2000-4817-9F15-4A6AE8E503D1}" srcId="{9980362A-98AE-468E-9DFA-4E1A7B1176D3}" destId="{81BF2286-B905-47B6-B25B-1AD2F92D5F2A}" srcOrd="0" destOrd="0" parTransId="{1173C5EE-95C6-4087-942F-BB9CAC8524B0}" sibTransId="{E02001FB-E5D4-414A-9E9B-E0343F76D767}"/>
    <dgm:cxn modelId="{89264ABC-1626-40BA-9F3A-C31226EF9536}" type="presOf" srcId="{0059956E-4110-4DD5-8420-DC690E702ED5}" destId="{FF4CBA2C-4659-4061-9039-3E11799A5A7A}" srcOrd="1" destOrd="0" presId="urn:microsoft.com/office/officeart/2005/8/layout/radial1"/>
    <dgm:cxn modelId="{A89C22BF-33B4-4351-9132-0A356521C0CE}" type="presOf" srcId="{81BF2286-B905-47B6-B25B-1AD2F92D5F2A}" destId="{AE102CEF-1FBA-4AD3-9922-3793082C29AB}" srcOrd="0" destOrd="0" presId="urn:microsoft.com/office/officeart/2005/8/layout/radial1"/>
    <dgm:cxn modelId="{E0CA49DA-5653-47BB-B109-AA26E09CD4CD}" srcId="{9980362A-98AE-468E-9DFA-4E1A7B1176D3}" destId="{E5E79490-2A71-405B-ACA1-A1DA358BA812}" srcOrd="1" destOrd="0" parTransId="{3F02E1CD-851B-4F04-A2E5-5E10280E1D9D}" sibTransId="{00D19558-9918-459C-AEA5-284C34EC1F0B}"/>
    <dgm:cxn modelId="{CE11DBF3-C60B-4100-AEFE-44C4BC34F0B6}" type="presOf" srcId="{52DCBC27-4027-46A2-9E78-E9F9DD989929}" destId="{8E033C63-6293-4733-BA29-1B99E92B99CC}" srcOrd="0" destOrd="0" presId="urn:microsoft.com/office/officeart/2005/8/layout/radial1"/>
    <dgm:cxn modelId="{E26139F6-7EE2-473A-A5E2-CE241203DFFD}" type="presOf" srcId="{9321B8BA-8756-4388-A899-735DA4F74C13}" destId="{EE5E076F-9142-4070-8EE9-63BBBF4A49E1}" srcOrd="0" destOrd="0" presId="urn:microsoft.com/office/officeart/2005/8/layout/radial1"/>
    <dgm:cxn modelId="{8EAC3433-C9CD-4821-A2F9-F40B6EA86A8B}" type="presParOf" srcId="{EE5E076F-9142-4070-8EE9-63BBBF4A49E1}" destId="{577DA1A4-7B93-4A92-8724-ED82F11A30EE}" srcOrd="0" destOrd="0" presId="urn:microsoft.com/office/officeart/2005/8/layout/radial1"/>
    <dgm:cxn modelId="{41DD918F-37AB-472A-8F28-48D1167B6D1B}" type="presParOf" srcId="{EE5E076F-9142-4070-8EE9-63BBBF4A49E1}" destId="{32FB1183-533D-46F5-B79E-DF95DA2008E9}" srcOrd="1" destOrd="0" presId="urn:microsoft.com/office/officeart/2005/8/layout/radial1"/>
    <dgm:cxn modelId="{FE5728CF-58FA-476B-A243-5BC73A755E95}" type="presParOf" srcId="{32FB1183-533D-46F5-B79E-DF95DA2008E9}" destId="{6F230051-BDED-4F5B-B7E6-7956588A8AA8}" srcOrd="0" destOrd="0" presId="urn:microsoft.com/office/officeart/2005/8/layout/radial1"/>
    <dgm:cxn modelId="{A811198A-D00A-4FB6-984C-ACFC8E8C9F95}" type="presParOf" srcId="{EE5E076F-9142-4070-8EE9-63BBBF4A49E1}" destId="{AE102CEF-1FBA-4AD3-9922-3793082C29AB}" srcOrd="2" destOrd="0" presId="urn:microsoft.com/office/officeart/2005/8/layout/radial1"/>
    <dgm:cxn modelId="{FA0B3416-9E1D-4E68-9BED-89DD7A22ADFD}" type="presParOf" srcId="{EE5E076F-9142-4070-8EE9-63BBBF4A49E1}" destId="{3E1079B2-6B70-41A1-9B66-D53AA67C7766}" srcOrd="3" destOrd="0" presId="urn:microsoft.com/office/officeart/2005/8/layout/radial1"/>
    <dgm:cxn modelId="{F268D39F-3596-4DCE-AC0F-53D8C882BDD4}" type="presParOf" srcId="{3E1079B2-6B70-41A1-9B66-D53AA67C7766}" destId="{A400CFC4-E8FB-4529-91FE-E3529D241E2C}" srcOrd="0" destOrd="0" presId="urn:microsoft.com/office/officeart/2005/8/layout/radial1"/>
    <dgm:cxn modelId="{BB3511CC-60A4-4AE9-848A-1DA843F3530C}" type="presParOf" srcId="{EE5E076F-9142-4070-8EE9-63BBBF4A49E1}" destId="{546B9D0C-1E2E-4FD4-9571-1018A611D9E9}" srcOrd="4" destOrd="0" presId="urn:microsoft.com/office/officeart/2005/8/layout/radial1"/>
    <dgm:cxn modelId="{695795F8-1A16-4543-BEF5-A7258F7EBB91}" type="presParOf" srcId="{EE5E076F-9142-4070-8EE9-63BBBF4A49E1}" destId="{A1A081E3-F093-4DB6-998F-6F8FFFC4A758}" srcOrd="5" destOrd="0" presId="urn:microsoft.com/office/officeart/2005/8/layout/radial1"/>
    <dgm:cxn modelId="{806B6436-9783-4301-940B-1BCD38AE8268}" type="presParOf" srcId="{A1A081E3-F093-4DB6-998F-6F8FFFC4A758}" destId="{FF4CBA2C-4659-4061-9039-3E11799A5A7A}" srcOrd="0" destOrd="0" presId="urn:microsoft.com/office/officeart/2005/8/layout/radial1"/>
    <dgm:cxn modelId="{980469DB-8349-48D5-9BFA-07503EBA229C}" type="presParOf" srcId="{EE5E076F-9142-4070-8EE9-63BBBF4A49E1}" destId="{39057B54-3915-42B2-AC92-51AA746949F9}" srcOrd="6" destOrd="0" presId="urn:microsoft.com/office/officeart/2005/8/layout/radial1"/>
    <dgm:cxn modelId="{47B6AFB9-8201-40C2-AA69-530824B3905C}" type="presParOf" srcId="{EE5E076F-9142-4070-8EE9-63BBBF4A49E1}" destId="{DD54074C-AFAA-4647-B943-BE8D025BB2ED}" srcOrd="7" destOrd="0" presId="urn:microsoft.com/office/officeart/2005/8/layout/radial1"/>
    <dgm:cxn modelId="{E5AC7CEB-07B6-4D58-B460-8CBC6AE51FED}" type="presParOf" srcId="{DD54074C-AFAA-4647-B943-BE8D025BB2ED}" destId="{DE5C0E37-032B-4805-A238-1FE5A05A51F4}" srcOrd="0" destOrd="0" presId="urn:microsoft.com/office/officeart/2005/8/layout/radial1"/>
    <dgm:cxn modelId="{CE55E9C8-0874-49C9-B580-4BFA98E0B884}" type="presParOf" srcId="{EE5E076F-9142-4070-8EE9-63BBBF4A49E1}" destId="{DE30B8A3-C065-4433-8E96-4E6E0AC01374}" srcOrd="8" destOrd="0" presId="urn:microsoft.com/office/officeart/2005/8/layout/radial1"/>
    <dgm:cxn modelId="{C9488AA3-A30D-4157-9F7D-13CDF8A238E5}" type="presParOf" srcId="{EE5E076F-9142-4070-8EE9-63BBBF4A49E1}" destId="{395B14A7-2790-43BD-9AC6-07A873E16374}" srcOrd="9" destOrd="0" presId="urn:microsoft.com/office/officeart/2005/8/layout/radial1"/>
    <dgm:cxn modelId="{BCA13C99-61C0-4BE3-8D90-595B11A1D9B9}" type="presParOf" srcId="{395B14A7-2790-43BD-9AC6-07A873E16374}" destId="{9D701E3A-8084-48CE-90AB-1166CBA820E3}" srcOrd="0" destOrd="0" presId="urn:microsoft.com/office/officeart/2005/8/layout/radial1"/>
    <dgm:cxn modelId="{FD668C94-648E-4F1E-9D78-93AFB9C7A737}" type="presParOf" srcId="{EE5E076F-9142-4070-8EE9-63BBBF4A49E1}" destId="{8E033C63-6293-4733-BA29-1B99E92B99CC}" srcOrd="10" destOrd="0" presId="urn:microsoft.com/office/officeart/2005/8/layout/radial1"/>
    <dgm:cxn modelId="{74C46B17-B64E-4BFA-A24F-66B7A50688DC}" type="presParOf" srcId="{EE5E076F-9142-4070-8EE9-63BBBF4A49E1}" destId="{48936265-83E0-4F5C-91C5-C0190A53C9A0}" srcOrd="11" destOrd="0" presId="urn:microsoft.com/office/officeart/2005/8/layout/radial1"/>
    <dgm:cxn modelId="{81CFD159-22BE-42BC-B49A-1A906737D274}" type="presParOf" srcId="{48936265-83E0-4F5C-91C5-C0190A53C9A0}" destId="{78650FD0-CCAD-4F14-A6C2-FC3F504BED49}" srcOrd="0" destOrd="0" presId="urn:microsoft.com/office/officeart/2005/8/layout/radial1"/>
    <dgm:cxn modelId="{85106373-1077-4F50-A660-FC0C0164C3CF}" type="presParOf" srcId="{EE5E076F-9142-4070-8EE9-63BBBF4A49E1}" destId="{0A3C8D14-0DF6-4C93-96CD-647F74A3B04D}"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21B8BA-8756-4388-A899-735DA4F74C13}"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9980362A-98AE-468E-9DFA-4E1A7B1176D3}">
      <dgm:prSet phldrT="[Text]" custT="1"/>
      <dgm:spPr>
        <a:solidFill>
          <a:schemeClr val="tx2">
            <a:lumMod val="60000"/>
            <a:lumOff val="40000"/>
          </a:schemeClr>
        </a:solidFill>
      </dgm:spPr>
      <dgm:t>
        <a:bodyPr/>
        <a:lstStyle/>
        <a:p>
          <a:r>
            <a:rPr lang="en-US" sz="2400" b="1"/>
            <a:t>Culture of Quality</a:t>
          </a:r>
        </a:p>
      </dgm:t>
    </dgm:pt>
    <dgm:pt modelId="{464B87E1-30F7-47DC-B30F-3F5EA2A89888}" type="parTrans" cxnId="{800EDC79-3BE5-40D9-ADA7-3222914F84C1}">
      <dgm:prSet/>
      <dgm:spPr/>
      <dgm:t>
        <a:bodyPr/>
        <a:lstStyle/>
        <a:p>
          <a:endParaRPr lang="en-US" sz="1800"/>
        </a:p>
      </dgm:t>
    </dgm:pt>
    <dgm:pt modelId="{E34D5C86-2C85-4F16-9288-4CCBA7854613}" type="sibTrans" cxnId="{800EDC79-3BE5-40D9-ADA7-3222914F84C1}">
      <dgm:prSet/>
      <dgm:spPr/>
      <dgm:t>
        <a:bodyPr/>
        <a:lstStyle/>
        <a:p>
          <a:endParaRPr lang="en-US" sz="1800"/>
        </a:p>
      </dgm:t>
    </dgm:pt>
    <dgm:pt modelId="{81BF2286-B905-47B6-B25B-1AD2F92D5F2A}">
      <dgm:prSet phldrT="[Text]" custT="1"/>
      <dgm:spPr>
        <a:solidFill>
          <a:schemeClr val="accent4"/>
        </a:solidFill>
      </dgm:spPr>
      <dgm:t>
        <a:bodyPr/>
        <a:lstStyle/>
        <a:p>
          <a:r>
            <a:rPr lang="en-US" sz="1700" dirty="0"/>
            <a:t>Current Culture</a:t>
          </a:r>
        </a:p>
      </dgm:t>
    </dgm:pt>
    <dgm:pt modelId="{1173C5EE-95C6-4087-942F-BB9CAC8524B0}" type="parTrans" cxnId="{3B7B2CB7-2000-4817-9F15-4A6AE8E503D1}">
      <dgm:prSet custT="1"/>
      <dgm:spPr>
        <a:ln>
          <a:solidFill>
            <a:schemeClr val="accent5"/>
          </a:solidFill>
        </a:ln>
      </dgm:spPr>
      <dgm:t>
        <a:bodyPr/>
        <a:lstStyle/>
        <a:p>
          <a:endParaRPr lang="en-US" sz="1800"/>
        </a:p>
      </dgm:t>
    </dgm:pt>
    <dgm:pt modelId="{E02001FB-E5D4-414A-9E9B-E0343F76D767}" type="sibTrans" cxnId="{3B7B2CB7-2000-4817-9F15-4A6AE8E503D1}">
      <dgm:prSet/>
      <dgm:spPr/>
      <dgm:t>
        <a:bodyPr/>
        <a:lstStyle/>
        <a:p>
          <a:endParaRPr lang="en-US" sz="1800"/>
        </a:p>
      </dgm:t>
    </dgm:pt>
    <dgm:pt modelId="{E5E79490-2A71-405B-ACA1-A1DA358BA812}">
      <dgm:prSet phldrT="[Text]" custT="1"/>
      <dgm:spPr>
        <a:solidFill>
          <a:srgbClr val="4C5A6A"/>
        </a:solidFill>
        <a:ln w="26425"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Attitude</a:t>
          </a:r>
        </a:p>
      </dgm:t>
    </dgm:pt>
    <dgm:pt modelId="{3F02E1CD-851B-4F04-A2E5-5E10280E1D9D}" type="parTrans" cxnId="{E0CA49DA-5653-47BB-B109-AA26E09CD4CD}">
      <dgm:prSet custT="1"/>
      <dgm:spPr>
        <a:ln>
          <a:solidFill>
            <a:schemeClr val="accent5"/>
          </a:solidFill>
        </a:ln>
      </dgm:spPr>
      <dgm:t>
        <a:bodyPr/>
        <a:lstStyle/>
        <a:p>
          <a:endParaRPr lang="en-US" sz="1800"/>
        </a:p>
      </dgm:t>
    </dgm:pt>
    <dgm:pt modelId="{00D19558-9918-459C-AEA5-284C34EC1F0B}" type="sibTrans" cxnId="{E0CA49DA-5653-47BB-B109-AA26E09CD4CD}">
      <dgm:prSet/>
      <dgm:spPr/>
      <dgm:t>
        <a:bodyPr/>
        <a:lstStyle/>
        <a:p>
          <a:endParaRPr lang="en-US" sz="1800"/>
        </a:p>
      </dgm:t>
    </dgm:pt>
    <dgm:pt modelId="{52DCBC27-4027-46A2-9E78-E9F9DD989929}">
      <dgm:prSet phldrT="[Text]" custT="1"/>
      <dgm:spPr>
        <a:solidFill>
          <a:schemeClr val="accent4"/>
        </a:solidFill>
        <a:effectLst>
          <a:glow rad="635000">
            <a:srgbClr val="A3B8D6"/>
          </a:glow>
        </a:effectLst>
      </dgm:spPr>
      <dgm:t>
        <a:bodyPr/>
        <a:lstStyle/>
        <a:p>
          <a:r>
            <a:rPr lang="en-US" sz="1700" dirty="0"/>
            <a:t>Data</a:t>
          </a:r>
        </a:p>
      </dgm:t>
    </dgm:pt>
    <dgm:pt modelId="{18EADACC-3689-4B67-A497-04225C50095A}" type="parTrans" cxnId="{AFC8A95B-DDAA-4A0D-B97F-29F4F35E8947}">
      <dgm:prSet custT="1"/>
      <dgm:spPr>
        <a:ln>
          <a:solidFill>
            <a:schemeClr val="accent5"/>
          </a:solidFill>
        </a:ln>
      </dgm:spPr>
      <dgm:t>
        <a:bodyPr/>
        <a:lstStyle/>
        <a:p>
          <a:endParaRPr lang="en-US" sz="1800"/>
        </a:p>
      </dgm:t>
    </dgm:pt>
    <dgm:pt modelId="{0C205AA5-D4AC-4709-876E-19F757622606}" type="sibTrans" cxnId="{AFC8A95B-DDAA-4A0D-B97F-29F4F35E8947}">
      <dgm:prSet/>
      <dgm:spPr/>
      <dgm:t>
        <a:bodyPr/>
        <a:lstStyle/>
        <a:p>
          <a:endParaRPr lang="en-US" sz="1800"/>
        </a:p>
      </dgm:t>
    </dgm:pt>
    <dgm:pt modelId="{A684E846-BE89-46B0-82A2-B5AACF330947}">
      <dgm:prSet phldrT="[Text]" custT="1"/>
      <dgm:spPr>
        <a:solidFill>
          <a:schemeClr val="accent4"/>
        </a:solidFill>
      </dgm:spPr>
      <dgm:t>
        <a:bodyPr/>
        <a:lstStyle/>
        <a:p>
          <a:r>
            <a:rPr lang="en-US" sz="1700" dirty="0"/>
            <a:t>Outcomes</a:t>
          </a:r>
        </a:p>
      </dgm:t>
    </dgm:pt>
    <dgm:pt modelId="{BA1F5DDD-83F9-45BA-AC80-FB3D1A7886BA}" type="parTrans" cxnId="{597B992D-62A0-4AEE-B885-50064B516404}">
      <dgm:prSet custT="1"/>
      <dgm:spPr>
        <a:ln>
          <a:solidFill>
            <a:schemeClr val="accent5"/>
          </a:solidFill>
        </a:ln>
      </dgm:spPr>
      <dgm:t>
        <a:bodyPr/>
        <a:lstStyle/>
        <a:p>
          <a:endParaRPr lang="en-US" sz="1800"/>
        </a:p>
      </dgm:t>
    </dgm:pt>
    <dgm:pt modelId="{75AE35BC-D3E7-43B2-BB6F-C0E43EAD5493}" type="sibTrans" cxnId="{597B992D-62A0-4AEE-B885-50064B516404}">
      <dgm:prSet/>
      <dgm:spPr/>
      <dgm:t>
        <a:bodyPr/>
        <a:lstStyle/>
        <a:p>
          <a:endParaRPr lang="en-US" sz="1800"/>
        </a:p>
      </dgm:t>
    </dgm:pt>
    <dgm:pt modelId="{776A8BE4-EF98-4A59-8EE6-ABCC3F9D320C}">
      <dgm:prSet custT="1"/>
      <dgm:spPr>
        <a:solidFill>
          <a:srgbClr val="4C5A6A"/>
        </a:solidFill>
        <a:ln w="26425"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Commitment</a:t>
          </a:r>
        </a:p>
      </dgm:t>
    </dgm:pt>
    <dgm:pt modelId="{F14A035F-8A58-4CA9-87CC-EFC1C03F2F92}" type="parTrans" cxnId="{B509691A-772C-426A-8BD3-B16C8CE8922F}">
      <dgm:prSet custT="1"/>
      <dgm:spPr>
        <a:ln>
          <a:solidFill>
            <a:schemeClr val="accent5"/>
          </a:solidFill>
        </a:ln>
      </dgm:spPr>
      <dgm:t>
        <a:bodyPr/>
        <a:lstStyle/>
        <a:p>
          <a:endParaRPr lang="en-US" sz="1800"/>
        </a:p>
      </dgm:t>
    </dgm:pt>
    <dgm:pt modelId="{37FA1066-52F3-4B07-A1F2-C4E554006AF6}" type="sibTrans" cxnId="{B509691A-772C-426A-8BD3-B16C8CE8922F}">
      <dgm:prSet/>
      <dgm:spPr/>
      <dgm:t>
        <a:bodyPr/>
        <a:lstStyle/>
        <a:p>
          <a:endParaRPr lang="en-US" sz="1800"/>
        </a:p>
      </dgm:t>
    </dgm:pt>
    <dgm:pt modelId="{6D3083FB-290A-4153-9F55-CAF1F1BCD519}">
      <dgm:prSet phldrT="[Text]"/>
      <dgm:spPr>
        <a:solidFill>
          <a:srgbClr val="4C5A6A"/>
        </a:solidFill>
        <a:ln w="26425"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a:buNone/>
          </a:pPr>
          <a:r>
            <a:rPr lang="en-US" dirty="0">
              <a:solidFill>
                <a:srgbClr val="FFFFFF"/>
              </a:solidFill>
              <a:latin typeface="Arial"/>
              <a:ea typeface="+mn-ea"/>
              <a:cs typeface="+mn-cs"/>
            </a:rPr>
            <a:t>Transparency</a:t>
          </a:r>
        </a:p>
      </dgm:t>
    </dgm:pt>
    <dgm:pt modelId="{0059956E-4110-4DD5-8420-DC690E702ED5}" type="parTrans" cxnId="{D0C7771C-D199-4522-9CE1-ABC90DA95086}">
      <dgm:prSet/>
      <dgm:spPr/>
      <dgm:t>
        <a:bodyPr/>
        <a:lstStyle/>
        <a:p>
          <a:endParaRPr lang="en-US"/>
        </a:p>
      </dgm:t>
    </dgm:pt>
    <dgm:pt modelId="{CE4ECF26-E356-4E30-B026-53C6A7F344F3}" type="sibTrans" cxnId="{D0C7771C-D199-4522-9CE1-ABC90DA95086}">
      <dgm:prSet/>
      <dgm:spPr/>
      <dgm:t>
        <a:bodyPr/>
        <a:lstStyle/>
        <a:p>
          <a:endParaRPr lang="en-US"/>
        </a:p>
      </dgm:t>
    </dgm:pt>
    <dgm:pt modelId="{EE5E076F-9142-4070-8EE9-63BBBF4A49E1}" type="pres">
      <dgm:prSet presAssocID="{9321B8BA-8756-4388-A899-735DA4F74C13}" presName="cycle" presStyleCnt="0">
        <dgm:presLayoutVars>
          <dgm:chMax val="1"/>
          <dgm:dir/>
          <dgm:animLvl val="ctr"/>
          <dgm:resizeHandles val="exact"/>
        </dgm:presLayoutVars>
      </dgm:prSet>
      <dgm:spPr/>
    </dgm:pt>
    <dgm:pt modelId="{577DA1A4-7B93-4A92-8724-ED82F11A30EE}" type="pres">
      <dgm:prSet presAssocID="{9980362A-98AE-468E-9DFA-4E1A7B1176D3}" presName="centerShape" presStyleLbl="node0" presStyleIdx="0" presStyleCnt="1"/>
      <dgm:spPr/>
    </dgm:pt>
    <dgm:pt modelId="{32FB1183-533D-46F5-B79E-DF95DA2008E9}" type="pres">
      <dgm:prSet presAssocID="{1173C5EE-95C6-4087-942F-BB9CAC8524B0}" presName="Name9" presStyleLbl="parChTrans1D2" presStyleIdx="0" presStyleCnt="6"/>
      <dgm:spPr/>
    </dgm:pt>
    <dgm:pt modelId="{6F230051-BDED-4F5B-B7E6-7956588A8AA8}" type="pres">
      <dgm:prSet presAssocID="{1173C5EE-95C6-4087-942F-BB9CAC8524B0}" presName="connTx" presStyleLbl="parChTrans1D2" presStyleIdx="0" presStyleCnt="6"/>
      <dgm:spPr/>
    </dgm:pt>
    <dgm:pt modelId="{AE102CEF-1FBA-4AD3-9922-3793082C29AB}" type="pres">
      <dgm:prSet presAssocID="{81BF2286-B905-47B6-B25B-1AD2F92D5F2A}" presName="node" presStyleLbl="node1" presStyleIdx="0" presStyleCnt="6" custScaleX="116160" custScaleY="116160">
        <dgm:presLayoutVars>
          <dgm:bulletEnabled val="1"/>
        </dgm:presLayoutVars>
      </dgm:prSet>
      <dgm:spPr/>
    </dgm:pt>
    <dgm:pt modelId="{3E1079B2-6B70-41A1-9B66-D53AA67C7766}" type="pres">
      <dgm:prSet presAssocID="{3F02E1CD-851B-4F04-A2E5-5E10280E1D9D}" presName="Name9" presStyleLbl="parChTrans1D2" presStyleIdx="1" presStyleCnt="6"/>
      <dgm:spPr/>
    </dgm:pt>
    <dgm:pt modelId="{A400CFC4-E8FB-4529-91FE-E3529D241E2C}" type="pres">
      <dgm:prSet presAssocID="{3F02E1CD-851B-4F04-A2E5-5E10280E1D9D}" presName="connTx" presStyleLbl="parChTrans1D2" presStyleIdx="1" presStyleCnt="6"/>
      <dgm:spPr/>
    </dgm:pt>
    <dgm:pt modelId="{546B9D0C-1E2E-4FD4-9571-1018A611D9E9}" type="pres">
      <dgm:prSet presAssocID="{E5E79490-2A71-405B-ACA1-A1DA358BA812}" presName="node" presStyleLbl="node1" presStyleIdx="1" presStyleCnt="6" custScaleX="128640" custScaleY="123125">
        <dgm:presLayoutVars>
          <dgm:bulletEnabled val="1"/>
        </dgm:presLayoutVars>
      </dgm:prSet>
      <dgm:spPr>
        <a:xfrm>
          <a:off x="4973732" y="876299"/>
          <a:ext cx="2050441" cy="1962535"/>
        </a:xfrm>
        <a:prstGeom prst="ellipse">
          <a:avLst/>
        </a:prstGeom>
      </dgm:spPr>
    </dgm:pt>
    <dgm:pt modelId="{A1A081E3-F093-4DB6-998F-6F8FFFC4A758}" type="pres">
      <dgm:prSet presAssocID="{0059956E-4110-4DD5-8420-DC690E702ED5}" presName="Name9" presStyleLbl="parChTrans1D2" presStyleIdx="2" presStyleCnt="6"/>
      <dgm:spPr/>
    </dgm:pt>
    <dgm:pt modelId="{FF4CBA2C-4659-4061-9039-3E11799A5A7A}" type="pres">
      <dgm:prSet presAssocID="{0059956E-4110-4DD5-8420-DC690E702ED5}" presName="connTx" presStyleLbl="parChTrans1D2" presStyleIdx="2" presStyleCnt="6"/>
      <dgm:spPr/>
    </dgm:pt>
    <dgm:pt modelId="{39057B54-3915-42B2-AC92-51AA746949F9}" type="pres">
      <dgm:prSet presAssocID="{6D3083FB-290A-4153-9F55-CAF1F1BCD519}" presName="node" presStyleLbl="node1" presStyleIdx="2" presStyleCnt="6" custScaleX="128640" custScaleY="123125">
        <dgm:presLayoutVars>
          <dgm:bulletEnabled val="1"/>
        </dgm:presLayoutVars>
      </dgm:prSet>
      <dgm:spPr>
        <a:prstGeom prst="ellipse">
          <a:avLst/>
        </a:prstGeom>
      </dgm:spPr>
    </dgm:pt>
    <dgm:pt modelId="{DD54074C-AFAA-4647-B943-BE8D025BB2ED}" type="pres">
      <dgm:prSet presAssocID="{F14A035F-8A58-4CA9-87CC-EFC1C03F2F92}" presName="Name9" presStyleLbl="parChTrans1D2" presStyleIdx="3" presStyleCnt="6"/>
      <dgm:spPr/>
    </dgm:pt>
    <dgm:pt modelId="{DE5C0E37-032B-4805-A238-1FE5A05A51F4}" type="pres">
      <dgm:prSet presAssocID="{F14A035F-8A58-4CA9-87CC-EFC1C03F2F92}" presName="connTx" presStyleLbl="parChTrans1D2" presStyleIdx="3" presStyleCnt="6"/>
      <dgm:spPr/>
    </dgm:pt>
    <dgm:pt modelId="{DE30B8A3-C065-4433-8E96-4E6E0AC01374}" type="pres">
      <dgm:prSet presAssocID="{776A8BE4-EF98-4A59-8EE6-ABCC3F9D320C}" presName="node" presStyleLbl="node1" presStyleIdx="3" presStyleCnt="6" custScaleX="116160" custScaleY="116160">
        <dgm:presLayoutVars>
          <dgm:bulletEnabled val="1"/>
        </dgm:presLayoutVars>
      </dgm:prSet>
      <dgm:spPr>
        <a:xfrm>
          <a:off x="3275269" y="4045905"/>
          <a:ext cx="1851517" cy="1851517"/>
        </a:xfrm>
        <a:prstGeom prst="ellipse">
          <a:avLst/>
        </a:prstGeom>
      </dgm:spPr>
    </dgm:pt>
    <dgm:pt modelId="{395B14A7-2790-43BD-9AC6-07A873E16374}" type="pres">
      <dgm:prSet presAssocID="{18EADACC-3689-4B67-A497-04225C50095A}" presName="Name9" presStyleLbl="parChTrans1D2" presStyleIdx="4" presStyleCnt="6"/>
      <dgm:spPr/>
    </dgm:pt>
    <dgm:pt modelId="{9D701E3A-8084-48CE-90AB-1166CBA820E3}" type="pres">
      <dgm:prSet presAssocID="{18EADACC-3689-4B67-A497-04225C50095A}" presName="connTx" presStyleLbl="parChTrans1D2" presStyleIdx="4" presStyleCnt="6"/>
      <dgm:spPr/>
    </dgm:pt>
    <dgm:pt modelId="{8E033C63-6293-4733-BA29-1B99E92B99CC}" type="pres">
      <dgm:prSet presAssocID="{52DCBC27-4027-46A2-9E78-E9F9DD989929}" presName="node" presStyleLbl="node1" presStyleIdx="4" presStyleCnt="6" custScaleX="116160" custScaleY="116160">
        <dgm:presLayoutVars>
          <dgm:bulletEnabled val="1"/>
        </dgm:presLayoutVars>
      </dgm:prSet>
      <dgm:spPr/>
    </dgm:pt>
    <dgm:pt modelId="{48936265-83E0-4F5C-91C5-C0190A53C9A0}" type="pres">
      <dgm:prSet presAssocID="{BA1F5DDD-83F9-45BA-AC80-FB3D1A7886BA}" presName="Name9" presStyleLbl="parChTrans1D2" presStyleIdx="5" presStyleCnt="6"/>
      <dgm:spPr/>
    </dgm:pt>
    <dgm:pt modelId="{78650FD0-CCAD-4F14-A6C2-FC3F504BED49}" type="pres">
      <dgm:prSet presAssocID="{BA1F5DDD-83F9-45BA-AC80-FB3D1A7886BA}" presName="connTx" presStyleLbl="parChTrans1D2" presStyleIdx="5" presStyleCnt="6"/>
      <dgm:spPr/>
    </dgm:pt>
    <dgm:pt modelId="{0A3C8D14-0DF6-4C93-96CD-647F74A3B04D}" type="pres">
      <dgm:prSet presAssocID="{A684E846-BE89-46B0-82A2-B5AACF330947}" presName="node" presStyleLbl="node1" presStyleIdx="5" presStyleCnt="6" custScaleX="116160" custScaleY="116160">
        <dgm:presLayoutVars>
          <dgm:bulletEnabled val="1"/>
        </dgm:presLayoutVars>
      </dgm:prSet>
      <dgm:spPr/>
    </dgm:pt>
  </dgm:ptLst>
  <dgm:cxnLst>
    <dgm:cxn modelId="{15B0CA18-080B-44B9-8240-933EE8484FE2}" type="presOf" srcId="{1173C5EE-95C6-4087-942F-BB9CAC8524B0}" destId="{6F230051-BDED-4F5B-B7E6-7956588A8AA8}" srcOrd="1" destOrd="0" presId="urn:microsoft.com/office/officeart/2005/8/layout/radial1"/>
    <dgm:cxn modelId="{B509691A-772C-426A-8BD3-B16C8CE8922F}" srcId="{9980362A-98AE-468E-9DFA-4E1A7B1176D3}" destId="{776A8BE4-EF98-4A59-8EE6-ABCC3F9D320C}" srcOrd="3" destOrd="0" parTransId="{F14A035F-8A58-4CA9-87CC-EFC1C03F2F92}" sibTransId="{37FA1066-52F3-4B07-A1F2-C4E554006AF6}"/>
    <dgm:cxn modelId="{BC57E51A-E7C2-44E2-B2ED-449A383C3B90}" type="presOf" srcId="{6D3083FB-290A-4153-9F55-CAF1F1BCD519}" destId="{39057B54-3915-42B2-AC92-51AA746949F9}" srcOrd="0" destOrd="0" presId="urn:microsoft.com/office/officeart/2005/8/layout/radial1"/>
    <dgm:cxn modelId="{D0C7771C-D199-4522-9CE1-ABC90DA95086}" srcId="{9980362A-98AE-468E-9DFA-4E1A7B1176D3}" destId="{6D3083FB-290A-4153-9F55-CAF1F1BCD519}" srcOrd="2" destOrd="0" parTransId="{0059956E-4110-4DD5-8420-DC690E702ED5}" sibTransId="{CE4ECF26-E356-4E30-B026-53C6A7F344F3}"/>
    <dgm:cxn modelId="{45C60A20-1FC4-4013-847D-3BDF4805A08A}" type="presOf" srcId="{F14A035F-8A58-4CA9-87CC-EFC1C03F2F92}" destId="{DD54074C-AFAA-4647-B943-BE8D025BB2ED}" srcOrd="0" destOrd="0" presId="urn:microsoft.com/office/officeart/2005/8/layout/radial1"/>
    <dgm:cxn modelId="{5A551424-256E-4E45-BD0A-97C034E288D4}" type="presOf" srcId="{776A8BE4-EF98-4A59-8EE6-ABCC3F9D320C}" destId="{DE30B8A3-C065-4433-8E96-4E6E0AC01374}" srcOrd="0" destOrd="0" presId="urn:microsoft.com/office/officeart/2005/8/layout/radial1"/>
    <dgm:cxn modelId="{5C98E427-55AB-40D2-90F2-2CFC98E11AB0}" type="presOf" srcId="{0059956E-4110-4DD5-8420-DC690E702ED5}" destId="{A1A081E3-F093-4DB6-998F-6F8FFFC4A758}" srcOrd="0" destOrd="0" presId="urn:microsoft.com/office/officeart/2005/8/layout/radial1"/>
    <dgm:cxn modelId="{597B992D-62A0-4AEE-B885-50064B516404}" srcId="{9980362A-98AE-468E-9DFA-4E1A7B1176D3}" destId="{A684E846-BE89-46B0-82A2-B5AACF330947}" srcOrd="5" destOrd="0" parTransId="{BA1F5DDD-83F9-45BA-AC80-FB3D1A7886BA}" sibTransId="{75AE35BC-D3E7-43B2-BB6F-C0E43EAD5493}"/>
    <dgm:cxn modelId="{86DACA34-DC23-42BA-BA39-69009DD6B256}" type="presOf" srcId="{BA1F5DDD-83F9-45BA-AC80-FB3D1A7886BA}" destId="{48936265-83E0-4F5C-91C5-C0190A53C9A0}" srcOrd="0" destOrd="0" presId="urn:microsoft.com/office/officeart/2005/8/layout/radial1"/>
    <dgm:cxn modelId="{368CC939-E65D-4BEC-BCAF-30CCFFED21C9}" type="presOf" srcId="{F14A035F-8A58-4CA9-87CC-EFC1C03F2F92}" destId="{DE5C0E37-032B-4805-A238-1FE5A05A51F4}" srcOrd="1" destOrd="0" presId="urn:microsoft.com/office/officeart/2005/8/layout/radial1"/>
    <dgm:cxn modelId="{488C6C5B-A411-4295-9835-E6CA6F563F4A}" type="presOf" srcId="{18EADACC-3689-4B67-A497-04225C50095A}" destId="{395B14A7-2790-43BD-9AC6-07A873E16374}" srcOrd="0" destOrd="0" presId="urn:microsoft.com/office/officeart/2005/8/layout/radial1"/>
    <dgm:cxn modelId="{AFC8A95B-DDAA-4A0D-B97F-29F4F35E8947}" srcId="{9980362A-98AE-468E-9DFA-4E1A7B1176D3}" destId="{52DCBC27-4027-46A2-9E78-E9F9DD989929}" srcOrd="4" destOrd="0" parTransId="{18EADACC-3689-4B67-A497-04225C50095A}" sibTransId="{0C205AA5-D4AC-4709-876E-19F757622606}"/>
    <dgm:cxn modelId="{6209BA69-61B1-4384-AE17-03D439C389FE}" type="presOf" srcId="{1173C5EE-95C6-4087-942F-BB9CAC8524B0}" destId="{32FB1183-533D-46F5-B79E-DF95DA2008E9}" srcOrd="0" destOrd="0" presId="urn:microsoft.com/office/officeart/2005/8/layout/radial1"/>
    <dgm:cxn modelId="{718A5F6B-A473-4988-B619-FFADD38078C1}" type="presOf" srcId="{E5E79490-2A71-405B-ACA1-A1DA358BA812}" destId="{546B9D0C-1E2E-4FD4-9571-1018A611D9E9}" srcOrd="0" destOrd="0" presId="urn:microsoft.com/office/officeart/2005/8/layout/radial1"/>
    <dgm:cxn modelId="{0E58546E-3B48-4330-B0B9-D5A6A205EE98}" type="presOf" srcId="{9980362A-98AE-468E-9DFA-4E1A7B1176D3}" destId="{577DA1A4-7B93-4A92-8724-ED82F11A30EE}" srcOrd="0" destOrd="0" presId="urn:microsoft.com/office/officeart/2005/8/layout/radial1"/>
    <dgm:cxn modelId="{F3CF4C75-D99A-4D18-81AB-42AB5F6F7094}" type="presOf" srcId="{18EADACC-3689-4B67-A497-04225C50095A}" destId="{9D701E3A-8084-48CE-90AB-1166CBA820E3}" srcOrd="1" destOrd="0" presId="urn:microsoft.com/office/officeart/2005/8/layout/radial1"/>
    <dgm:cxn modelId="{800EDC79-3BE5-40D9-ADA7-3222914F84C1}" srcId="{9321B8BA-8756-4388-A899-735DA4F74C13}" destId="{9980362A-98AE-468E-9DFA-4E1A7B1176D3}" srcOrd="0" destOrd="0" parTransId="{464B87E1-30F7-47DC-B30F-3F5EA2A89888}" sibTransId="{E34D5C86-2C85-4F16-9288-4CCBA7854613}"/>
    <dgm:cxn modelId="{F65DCE86-F8D3-4922-89BE-663D776C7E66}" type="presOf" srcId="{3F02E1CD-851B-4F04-A2E5-5E10280E1D9D}" destId="{3E1079B2-6B70-41A1-9B66-D53AA67C7766}" srcOrd="0" destOrd="0" presId="urn:microsoft.com/office/officeart/2005/8/layout/radial1"/>
    <dgm:cxn modelId="{295E269D-666C-493A-B3BB-5AC3EB546E57}" type="presOf" srcId="{3F02E1CD-851B-4F04-A2E5-5E10280E1D9D}" destId="{A400CFC4-E8FB-4529-91FE-E3529D241E2C}" srcOrd="1" destOrd="0" presId="urn:microsoft.com/office/officeart/2005/8/layout/radial1"/>
    <dgm:cxn modelId="{3EE9C19D-C153-46E1-A2E4-DE0C4894DA5A}" type="presOf" srcId="{A684E846-BE89-46B0-82A2-B5AACF330947}" destId="{0A3C8D14-0DF6-4C93-96CD-647F74A3B04D}" srcOrd="0" destOrd="0" presId="urn:microsoft.com/office/officeart/2005/8/layout/radial1"/>
    <dgm:cxn modelId="{06874B9E-81B8-47D5-BCAC-8F5D6B248AE1}" type="presOf" srcId="{BA1F5DDD-83F9-45BA-AC80-FB3D1A7886BA}" destId="{78650FD0-CCAD-4F14-A6C2-FC3F504BED49}" srcOrd="1" destOrd="0" presId="urn:microsoft.com/office/officeart/2005/8/layout/radial1"/>
    <dgm:cxn modelId="{3B7B2CB7-2000-4817-9F15-4A6AE8E503D1}" srcId="{9980362A-98AE-468E-9DFA-4E1A7B1176D3}" destId="{81BF2286-B905-47B6-B25B-1AD2F92D5F2A}" srcOrd="0" destOrd="0" parTransId="{1173C5EE-95C6-4087-942F-BB9CAC8524B0}" sibTransId="{E02001FB-E5D4-414A-9E9B-E0343F76D767}"/>
    <dgm:cxn modelId="{89264ABC-1626-40BA-9F3A-C31226EF9536}" type="presOf" srcId="{0059956E-4110-4DD5-8420-DC690E702ED5}" destId="{FF4CBA2C-4659-4061-9039-3E11799A5A7A}" srcOrd="1" destOrd="0" presId="urn:microsoft.com/office/officeart/2005/8/layout/radial1"/>
    <dgm:cxn modelId="{A89C22BF-33B4-4351-9132-0A356521C0CE}" type="presOf" srcId="{81BF2286-B905-47B6-B25B-1AD2F92D5F2A}" destId="{AE102CEF-1FBA-4AD3-9922-3793082C29AB}" srcOrd="0" destOrd="0" presId="urn:microsoft.com/office/officeart/2005/8/layout/radial1"/>
    <dgm:cxn modelId="{E0CA49DA-5653-47BB-B109-AA26E09CD4CD}" srcId="{9980362A-98AE-468E-9DFA-4E1A7B1176D3}" destId="{E5E79490-2A71-405B-ACA1-A1DA358BA812}" srcOrd="1" destOrd="0" parTransId="{3F02E1CD-851B-4F04-A2E5-5E10280E1D9D}" sibTransId="{00D19558-9918-459C-AEA5-284C34EC1F0B}"/>
    <dgm:cxn modelId="{CE11DBF3-C60B-4100-AEFE-44C4BC34F0B6}" type="presOf" srcId="{52DCBC27-4027-46A2-9E78-E9F9DD989929}" destId="{8E033C63-6293-4733-BA29-1B99E92B99CC}" srcOrd="0" destOrd="0" presId="urn:microsoft.com/office/officeart/2005/8/layout/radial1"/>
    <dgm:cxn modelId="{E26139F6-7EE2-473A-A5E2-CE241203DFFD}" type="presOf" srcId="{9321B8BA-8756-4388-A899-735DA4F74C13}" destId="{EE5E076F-9142-4070-8EE9-63BBBF4A49E1}" srcOrd="0" destOrd="0" presId="urn:microsoft.com/office/officeart/2005/8/layout/radial1"/>
    <dgm:cxn modelId="{8EAC3433-C9CD-4821-A2F9-F40B6EA86A8B}" type="presParOf" srcId="{EE5E076F-9142-4070-8EE9-63BBBF4A49E1}" destId="{577DA1A4-7B93-4A92-8724-ED82F11A30EE}" srcOrd="0" destOrd="0" presId="urn:microsoft.com/office/officeart/2005/8/layout/radial1"/>
    <dgm:cxn modelId="{41DD918F-37AB-472A-8F28-48D1167B6D1B}" type="presParOf" srcId="{EE5E076F-9142-4070-8EE9-63BBBF4A49E1}" destId="{32FB1183-533D-46F5-B79E-DF95DA2008E9}" srcOrd="1" destOrd="0" presId="urn:microsoft.com/office/officeart/2005/8/layout/radial1"/>
    <dgm:cxn modelId="{FE5728CF-58FA-476B-A243-5BC73A755E95}" type="presParOf" srcId="{32FB1183-533D-46F5-B79E-DF95DA2008E9}" destId="{6F230051-BDED-4F5B-B7E6-7956588A8AA8}" srcOrd="0" destOrd="0" presId="urn:microsoft.com/office/officeart/2005/8/layout/radial1"/>
    <dgm:cxn modelId="{A811198A-D00A-4FB6-984C-ACFC8E8C9F95}" type="presParOf" srcId="{EE5E076F-9142-4070-8EE9-63BBBF4A49E1}" destId="{AE102CEF-1FBA-4AD3-9922-3793082C29AB}" srcOrd="2" destOrd="0" presId="urn:microsoft.com/office/officeart/2005/8/layout/radial1"/>
    <dgm:cxn modelId="{FA0B3416-9E1D-4E68-9BED-89DD7A22ADFD}" type="presParOf" srcId="{EE5E076F-9142-4070-8EE9-63BBBF4A49E1}" destId="{3E1079B2-6B70-41A1-9B66-D53AA67C7766}" srcOrd="3" destOrd="0" presId="urn:microsoft.com/office/officeart/2005/8/layout/radial1"/>
    <dgm:cxn modelId="{F268D39F-3596-4DCE-AC0F-53D8C882BDD4}" type="presParOf" srcId="{3E1079B2-6B70-41A1-9B66-D53AA67C7766}" destId="{A400CFC4-E8FB-4529-91FE-E3529D241E2C}" srcOrd="0" destOrd="0" presId="urn:microsoft.com/office/officeart/2005/8/layout/radial1"/>
    <dgm:cxn modelId="{BB3511CC-60A4-4AE9-848A-1DA843F3530C}" type="presParOf" srcId="{EE5E076F-9142-4070-8EE9-63BBBF4A49E1}" destId="{546B9D0C-1E2E-4FD4-9571-1018A611D9E9}" srcOrd="4" destOrd="0" presId="urn:microsoft.com/office/officeart/2005/8/layout/radial1"/>
    <dgm:cxn modelId="{695795F8-1A16-4543-BEF5-A7258F7EBB91}" type="presParOf" srcId="{EE5E076F-9142-4070-8EE9-63BBBF4A49E1}" destId="{A1A081E3-F093-4DB6-998F-6F8FFFC4A758}" srcOrd="5" destOrd="0" presId="urn:microsoft.com/office/officeart/2005/8/layout/radial1"/>
    <dgm:cxn modelId="{806B6436-9783-4301-940B-1BCD38AE8268}" type="presParOf" srcId="{A1A081E3-F093-4DB6-998F-6F8FFFC4A758}" destId="{FF4CBA2C-4659-4061-9039-3E11799A5A7A}" srcOrd="0" destOrd="0" presId="urn:microsoft.com/office/officeart/2005/8/layout/radial1"/>
    <dgm:cxn modelId="{980469DB-8349-48D5-9BFA-07503EBA229C}" type="presParOf" srcId="{EE5E076F-9142-4070-8EE9-63BBBF4A49E1}" destId="{39057B54-3915-42B2-AC92-51AA746949F9}" srcOrd="6" destOrd="0" presId="urn:microsoft.com/office/officeart/2005/8/layout/radial1"/>
    <dgm:cxn modelId="{47B6AFB9-8201-40C2-AA69-530824B3905C}" type="presParOf" srcId="{EE5E076F-9142-4070-8EE9-63BBBF4A49E1}" destId="{DD54074C-AFAA-4647-B943-BE8D025BB2ED}" srcOrd="7" destOrd="0" presId="urn:microsoft.com/office/officeart/2005/8/layout/radial1"/>
    <dgm:cxn modelId="{E5AC7CEB-07B6-4D58-B460-8CBC6AE51FED}" type="presParOf" srcId="{DD54074C-AFAA-4647-B943-BE8D025BB2ED}" destId="{DE5C0E37-032B-4805-A238-1FE5A05A51F4}" srcOrd="0" destOrd="0" presId="urn:microsoft.com/office/officeart/2005/8/layout/radial1"/>
    <dgm:cxn modelId="{CE55E9C8-0874-49C9-B580-4BFA98E0B884}" type="presParOf" srcId="{EE5E076F-9142-4070-8EE9-63BBBF4A49E1}" destId="{DE30B8A3-C065-4433-8E96-4E6E0AC01374}" srcOrd="8" destOrd="0" presId="urn:microsoft.com/office/officeart/2005/8/layout/radial1"/>
    <dgm:cxn modelId="{C9488AA3-A30D-4157-9F7D-13CDF8A238E5}" type="presParOf" srcId="{EE5E076F-9142-4070-8EE9-63BBBF4A49E1}" destId="{395B14A7-2790-43BD-9AC6-07A873E16374}" srcOrd="9" destOrd="0" presId="urn:microsoft.com/office/officeart/2005/8/layout/radial1"/>
    <dgm:cxn modelId="{BCA13C99-61C0-4BE3-8D90-595B11A1D9B9}" type="presParOf" srcId="{395B14A7-2790-43BD-9AC6-07A873E16374}" destId="{9D701E3A-8084-48CE-90AB-1166CBA820E3}" srcOrd="0" destOrd="0" presId="urn:microsoft.com/office/officeart/2005/8/layout/radial1"/>
    <dgm:cxn modelId="{FD668C94-648E-4F1E-9D78-93AFB9C7A737}" type="presParOf" srcId="{EE5E076F-9142-4070-8EE9-63BBBF4A49E1}" destId="{8E033C63-6293-4733-BA29-1B99E92B99CC}" srcOrd="10" destOrd="0" presId="urn:microsoft.com/office/officeart/2005/8/layout/radial1"/>
    <dgm:cxn modelId="{74C46B17-B64E-4BFA-A24F-66B7A50688DC}" type="presParOf" srcId="{EE5E076F-9142-4070-8EE9-63BBBF4A49E1}" destId="{48936265-83E0-4F5C-91C5-C0190A53C9A0}" srcOrd="11" destOrd="0" presId="urn:microsoft.com/office/officeart/2005/8/layout/radial1"/>
    <dgm:cxn modelId="{81CFD159-22BE-42BC-B49A-1A906737D274}" type="presParOf" srcId="{48936265-83E0-4F5C-91C5-C0190A53C9A0}" destId="{78650FD0-CCAD-4F14-A6C2-FC3F504BED49}" srcOrd="0" destOrd="0" presId="urn:microsoft.com/office/officeart/2005/8/layout/radial1"/>
    <dgm:cxn modelId="{85106373-1077-4F50-A660-FC0C0164C3CF}" type="presParOf" srcId="{EE5E076F-9142-4070-8EE9-63BBBF4A49E1}" destId="{0A3C8D14-0DF6-4C93-96CD-647F74A3B04D}"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21B8BA-8756-4388-A899-735DA4F74C13}"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9980362A-98AE-468E-9DFA-4E1A7B1176D3}">
      <dgm:prSet phldrT="[Text]" custT="1"/>
      <dgm:spPr>
        <a:solidFill>
          <a:schemeClr val="tx2">
            <a:lumMod val="60000"/>
            <a:lumOff val="40000"/>
          </a:schemeClr>
        </a:solidFill>
      </dgm:spPr>
      <dgm:t>
        <a:bodyPr/>
        <a:lstStyle/>
        <a:p>
          <a:r>
            <a:rPr lang="en-US" sz="2400" b="1"/>
            <a:t>Culture of Quality</a:t>
          </a:r>
        </a:p>
      </dgm:t>
    </dgm:pt>
    <dgm:pt modelId="{464B87E1-30F7-47DC-B30F-3F5EA2A89888}" type="parTrans" cxnId="{800EDC79-3BE5-40D9-ADA7-3222914F84C1}">
      <dgm:prSet/>
      <dgm:spPr/>
      <dgm:t>
        <a:bodyPr/>
        <a:lstStyle/>
        <a:p>
          <a:endParaRPr lang="en-US" sz="1800"/>
        </a:p>
      </dgm:t>
    </dgm:pt>
    <dgm:pt modelId="{E34D5C86-2C85-4F16-9288-4CCBA7854613}" type="sibTrans" cxnId="{800EDC79-3BE5-40D9-ADA7-3222914F84C1}">
      <dgm:prSet/>
      <dgm:spPr/>
      <dgm:t>
        <a:bodyPr/>
        <a:lstStyle/>
        <a:p>
          <a:endParaRPr lang="en-US" sz="1800"/>
        </a:p>
      </dgm:t>
    </dgm:pt>
    <dgm:pt modelId="{81BF2286-B905-47B6-B25B-1AD2F92D5F2A}">
      <dgm:prSet phldrT="[Text]" custT="1"/>
      <dgm:spPr>
        <a:solidFill>
          <a:schemeClr val="accent4"/>
        </a:solidFill>
      </dgm:spPr>
      <dgm:t>
        <a:bodyPr/>
        <a:lstStyle/>
        <a:p>
          <a:r>
            <a:rPr lang="en-US" sz="1700" dirty="0"/>
            <a:t>Current Culture</a:t>
          </a:r>
        </a:p>
      </dgm:t>
    </dgm:pt>
    <dgm:pt modelId="{1173C5EE-95C6-4087-942F-BB9CAC8524B0}" type="parTrans" cxnId="{3B7B2CB7-2000-4817-9F15-4A6AE8E503D1}">
      <dgm:prSet custT="1"/>
      <dgm:spPr>
        <a:ln>
          <a:solidFill>
            <a:schemeClr val="accent5"/>
          </a:solidFill>
        </a:ln>
      </dgm:spPr>
      <dgm:t>
        <a:bodyPr/>
        <a:lstStyle/>
        <a:p>
          <a:endParaRPr lang="en-US" sz="1800"/>
        </a:p>
      </dgm:t>
    </dgm:pt>
    <dgm:pt modelId="{E02001FB-E5D4-414A-9E9B-E0343F76D767}" type="sibTrans" cxnId="{3B7B2CB7-2000-4817-9F15-4A6AE8E503D1}">
      <dgm:prSet/>
      <dgm:spPr/>
      <dgm:t>
        <a:bodyPr/>
        <a:lstStyle/>
        <a:p>
          <a:endParaRPr lang="en-US" sz="1800"/>
        </a:p>
      </dgm:t>
    </dgm:pt>
    <dgm:pt modelId="{E5E79490-2A71-405B-ACA1-A1DA358BA812}">
      <dgm:prSet phldrT="[Text]" custT="1"/>
      <dgm:spPr>
        <a:solidFill>
          <a:srgbClr val="4C5A6A"/>
        </a:solidFill>
        <a:ln w="26425"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Attitude</a:t>
          </a:r>
        </a:p>
      </dgm:t>
    </dgm:pt>
    <dgm:pt modelId="{3F02E1CD-851B-4F04-A2E5-5E10280E1D9D}" type="parTrans" cxnId="{E0CA49DA-5653-47BB-B109-AA26E09CD4CD}">
      <dgm:prSet custT="1"/>
      <dgm:spPr>
        <a:ln>
          <a:solidFill>
            <a:schemeClr val="accent5"/>
          </a:solidFill>
        </a:ln>
      </dgm:spPr>
      <dgm:t>
        <a:bodyPr/>
        <a:lstStyle/>
        <a:p>
          <a:endParaRPr lang="en-US" sz="1800"/>
        </a:p>
      </dgm:t>
    </dgm:pt>
    <dgm:pt modelId="{00D19558-9918-459C-AEA5-284C34EC1F0B}" type="sibTrans" cxnId="{E0CA49DA-5653-47BB-B109-AA26E09CD4CD}">
      <dgm:prSet/>
      <dgm:spPr/>
      <dgm:t>
        <a:bodyPr/>
        <a:lstStyle/>
        <a:p>
          <a:endParaRPr lang="en-US" sz="1800"/>
        </a:p>
      </dgm:t>
    </dgm:pt>
    <dgm:pt modelId="{52DCBC27-4027-46A2-9E78-E9F9DD989929}">
      <dgm:prSet phldrT="[Text]" custT="1"/>
      <dgm:spPr>
        <a:solidFill>
          <a:schemeClr val="accent4"/>
        </a:solidFill>
        <a:effectLst/>
      </dgm:spPr>
      <dgm:t>
        <a:bodyPr/>
        <a:lstStyle/>
        <a:p>
          <a:r>
            <a:rPr lang="en-US" sz="1700" dirty="0"/>
            <a:t>Data</a:t>
          </a:r>
        </a:p>
      </dgm:t>
    </dgm:pt>
    <dgm:pt modelId="{18EADACC-3689-4B67-A497-04225C50095A}" type="parTrans" cxnId="{AFC8A95B-DDAA-4A0D-B97F-29F4F35E8947}">
      <dgm:prSet custT="1"/>
      <dgm:spPr>
        <a:ln>
          <a:solidFill>
            <a:schemeClr val="accent5"/>
          </a:solidFill>
        </a:ln>
      </dgm:spPr>
      <dgm:t>
        <a:bodyPr/>
        <a:lstStyle/>
        <a:p>
          <a:endParaRPr lang="en-US" sz="1800"/>
        </a:p>
      </dgm:t>
    </dgm:pt>
    <dgm:pt modelId="{0C205AA5-D4AC-4709-876E-19F757622606}" type="sibTrans" cxnId="{AFC8A95B-DDAA-4A0D-B97F-29F4F35E8947}">
      <dgm:prSet/>
      <dgm:spPr/>
      <dgm:t>
        <a:bodyPr/>
        <a:lstStyle/>
        <a:p>
          <a:endParaRPr lang="en-US" sz="1800"/>
        </a:p>
      </dgm:t>
    </dgm:pt>
    <dgm:pt modelId="{A684E846-BE89-46B0-82A2-B5AACF330947}">
      <dgm:prSet phldrT="[Text]" custT="1"/>
      <dgm:spPr>
        <a:solidFill>
          <a:schemeClr val="accent4"/>
        </a:solidFill>
        <a:effectLst>
          <a:glow rad="635000">
            <a:srgbClr val="A3B8D6"/>
          </a:glow>
        </a:effectLst>
      </dgm:spPr>
      <dgm:t>
        <a:bodyPr/>
        <a:lstStyle/>
        <a:p>
          <a:r>
            <a:rPr lang="en-US" sz="1700" dirty="0"/>
            <a:t>Outcomes</a:t>
          </a:r>
        </a:p>
      </dgm:t>
    </dgm:pt>
    <dgm:pt modelId="{BA1F5DDD-83F9-45BA-AC80-FB3D1A7886BA}" type="parTrans" cxnId="{597B992D-62A0-4AEE-B885-50064B516404}">
      <dgm:prSet custT="1"/>
      <dgm:spPr>
        <a:ln>
          <a:solidFill>
            <a:schemeClr val="accent5"/>
          </a:solidFill>
        </a:ln>
      </dgm:spPr>
      <dgm:t>
        <a:bodyPr/>
        <a:lstStyle/>
        <a:p>
          <a:endParaRPr lang="en-US" sz="1800"/>
        </a:p>
      </dgm:t>
    </dgm:pt>
    <dgm:pt modelId="{75AE35BC-D3E7-43B2-BB6F-C0E43EAD5493}" type="sibTrans" cxnId="{597B992D-62A0-4AEE-B885-50064B516404}">
      <dgm:prSet/>
      <dgm:spPr/>
      <dgm:t>
        <a:bodyPr/>
        <a:lstStyle/>
        <a:p>
          <a:endParaRPr lang="en-US" sz="1800"/>
        </a:p>
      </dgm:t>
    </dgm:pt>
    <dgm:pt modelId="{776A8BE4-EF98-4A59-8EE6-ABCC3F9D320C}">
      <dgm:prSet custT="1"/>
      <dgm:spPr>
        <a:solidFill>
          <a:srgbClr val="4C5A6A"/>
        </a:solidFill>
        <a:ln w="26425"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Commitment</a:t>
          </a:r>
        </a:p>
      </dgm:t>
    </dgm:pt>
    <dgm:pt modelId="{F14A035F-8A58-4CA9-87CC-EFC1C03F2F92}" type="parTrans" cxnId="{B509691A-772C-426A-8BD3-B16C8CE8922F}">
      <dgm:prSet custT="1"/>
      <dgm:spPr>
        <a:ln>
          <a:solidFill>
            <a:schemeClr val="accent5"/>
          </a:solidFill>
        </a:ln>
      </dgm:spPr>
      <dgm:t>
        <a:bodyPr/>
        <a:lstStyle/>
        <a:p>
          <a:endParaRPr lang="en-US" sz="1800"/>
        </a:p>
      </dgm:t>
    </dgm:pt>
    <dgm:pt modelId="{37FA1066-52F3-4B07-A1F2-C4E554006AF6}" type="sibTrans" cxnId="{B509691A-772C-426A-8BD3-B16C8CE8922F}">
      <dgm:prSet/>
      <dgm:spPr/>
      <dgm:t>
        <a:bodyPr/>
        <a:lstStyle/>
        <a:p>
          <a:endParaRPr lang="en-US" sz="1800"/>
        </a:p>
      </dgm:t>
    </dgm:pt>
    <dgm:pt modelId="{6D3083FB-290A-4153-9F55-CAF1F1BCD519}">
      <dgm:prSet phldrT="[Text]"/>
      <dgm:spPr>
        <a:solidFill>
          <a:srgbClr val="4C5A6A"/>
        </a:solidFill>
        <a:ln w="26425" cap="flat" cmpd="sng" algn="ctr">
          <a:solidFill>
            <a:srgbClr val="FFFFFF">
              <a:hueOff val="0"/>
              <a:satOff val="0"/>
              <a:lumOff val="0"/>
              <a:alphaOff val="0"/>
            </a:srgbClr>
          </a:solidFill>
          <a:prstDash val="solid"/>
        </a:ln>
        <a:effectLst/>
      </dgm:spPr>
      <dgm:t>
        <a:bodyPr spcFirstLastPara="0" vert="horz" wrap="square" lIns="11430" tIns="11430" rIns="11430" bIns="11430" numCol="1" spcCol="1270" anchor="ctr" anchorCtr="0"/>
        <a:lstStyle/>
        <a:p>
          <a:pPr>
            <a:buNone/>
          </a:pPr>
          <a:r>
            <a:rPr lang="en-US" dirty="0">
              <a:solidFill>
                <a:srgbClr val="FFFFFF"/>
              </a:solidFill>
              <a:latin typeface="Arial"/>
              <a:ea typeface="+mn-ea"/>
              <a:cs typeface="+mn-cs"/>
            </a:rPr>
            <a:t>Transparency</a:t>
          </a:r>
        </a:p>
      </dgm:t>
    </dgm:pt>
    <dgm:pt modelId="{0059956E-4110-4DD5-8420-DC690E702ED5}" type="parTrans" cxnId="{D0C7771C-D199-4522-9CE1-ABC90DA95086}">
      <dgm:prSet/>
      <dgm:spPr/>
      <dgm:t>
        <a:bodyPr/>
        <a:lstStyle/>
        <a:p>
          <a:endParaRPr lang="en-US"/>
        </a:p>
      </dgm:t>
    </dgm:pt>
    <dgm:pt modelId="{CE4ECF26-E356-4E30-B026-53C6A7F344F3}" type="sibTrans" cxnId="{D0C7771C-D199-4522-9CE1-ABC90DA95086}">
      <dgm:prSet/>
      <dgm:spPr/>
      <dgm:t>
        <a:bodyPr/>
        <a:lstStyle/>
        <a:p>
          <a:endParaRPr lang="en-US"/>
        </a:p>
      </dgm:t>
    </dgm:pt>
    <dgm:pt modelId="{EE5E076F-9142-4070-8EE9-63BBBF4A49E1}" type="pres">
      <dgm:prSet presAssocID="{9321B8BA-8756-4388-A899-735DA4F74C13}" presName="cycle" presStyleCnt="0">
        <dgm:presLayoutVars>
          <dgm:chMax val="1"/>
          <dgm:dir/>
          <dgm:animLvl val="ctr"/>
          <dgm:resizeHandles val="exact"/>
        </dgm:presLayoutVars>
      </dgm:prSet>
      <dgm:spPr/>
    </dgm:pt>
    <dgm:pt modelId="{577DA1A4-7B93-4A92-8724-ED82F11A30EE}" type="pres">
      <dgm:prSet presAssocID="{9980362A-98AE-468E-9DFA-4E1A7B1176D3}" presName="centerShape" presStyleLbl="node0" presStyleIdx="0" presStyleCnt="1"/>
      <dgm:spPr/>
    </dgm:pt>
    <dgm:pt modelId="{32FB1183-533D-46F5-B79E-DF95DA2008E9}" type="pres">
      <dgm:prSet presAssocID="{1173C5EE-95C6-4087-942F-BB9CAC8524B0}" presName="Name9" presStyleLbl="parChTrans1D2" presStyleIdx="0" presStyleCnt="6"/>
      <dgm:spPr/>
    </dgm:pt>
    <dgm:pt modelId="{6F230051-BDED-4F5B-B7E6-7956588A8AA8}" type="pres">
      <dgm:prSet presAssocID="{1173C5EE-95C6-4087-942F-BB9CAC8524B0}" presName="connTx" presStyleLbl="parChTrans1D2" presStyleIdx="0" presStyleCnt="6"/>
      <dgm:spPr/>
    </dgm:pt>
    <dgm:pt modelId="{AE102CEF-1FBA-4AD3-9922-3793082C29AB}" type="pres">
      <dgm:prSet presAssocID="{81BF2286-B905-47B6-B25B-1AD2F92D5F2A}" presName="node" presStyleLbl="node1" presStyleIdx="0" presStyleCnt="6" custScaleX="116160" custScaleY="116160">
        <dgm:presLayoutVars>
          <dgm:bulletEnabled val="1"/>
        </dgm:presLayoutVars>
      </dgm:prSet>
      <dgm:spPr/>
    </dgm:pt>
    <dgm:pt modelId="{3E1079B2-6B70-41A1-9B66-D53AA67C7766}" type="pres">
      <dgm:prSet presAssocID="{3F02E1CD-851B-4F04-A2E5-5E10280E1D9D}" presName="Name9" presStyleLbl="parChTrans1D2" presStyleIdx="1" presStyleCnt="6"/>
      <dgm:spPr/>
    </dgm:pt>
    <dgm:pt modelId="{A400CFC4-E8FB-4529-91FE-E3529D241E2C}" type="pres">
      <dgm:prSet presAssocID="{3F02E1CD-851B-4F04-A2E5-5E10280E1D9D}" presName="connTx" presStyleLbl="parChTrans1D2" presStyleIdx="1" presStyleCnt="6"/>
      <dgm:spPr/>
    </dgm:pt>
    <dgm:pt modelId="{546B9D0C-1E2E-4FD4-9571-1018A611D9E9}" type="pres">
      <dgm:prSet presAssocID="{E5E79490-2A71-405B-ACA1-A1DA358BA812}" presName="node" presStyleLbl="node1" presStyleIdx="1" presStyleCnt="6" custScaleX="128640" custScaleY="123125">
        <dgm:presLayoutVars>
          <dgm:bulletEnabled val="1"/>
        </dgm:presLayoutVars>
      </dgm:prSet>
      <dgm:spPr>
        <a:xfrm>
          <a:off x="4973732" y="876299"/>
          <a:ext cx="2050441" cy="1962535"/>
        </a:xfrm>
        <a:prstGeom prst="ellipse">
          <a:avLst/>
        </a:prstGeom>
      </dgm:spPr>
    </dgm:pt>
    <dgm:pt modelId="{A1A081E3-F093-4DB6-998F-6F8FFFC4A758}" type="pres">
      <dgm:prSet presAssocID="{0059956E-4110-4DD5-8420-DC690E702ED5}" presName="Name9" presStyleLbl="parChTrans1D2" presStyleIdx="2" presStyleCnt="6"/>
      <dgm:spPr/>
    </dgm:pt>
    <dgm:pt modelId="{FF4CBA2C-4659-4061-9039-3E11799A5A7A}" type="pres">
      <dgm:prSet presAssocID="{0059956E-4110-4DD5-8420-DC690E702ED5}" presName="connTx" presStyleLbl="parChTrans1D2" presStyleIdx="2" presStyleCnt="6"/>
      <dgm:spPr/>
    </dgm:pt>
    <dgm:pt modelId="{39057B54-3915-42B2-AC92-51AA746949F9}" type="pres">
      <dgm:prSet presAssocID="{6D3083FB-290A-4153-9F55-CAF1F1BCD519}" presName="node" presStyleLbl="node1" presStyleIdx="2" presStyleCnt="6" custScaleX="128640" custScaleY="123125">
        <dgm:presLayoutVars>
          <dgm:bulletEnabled val="1"/>
        </dgm:presLayoutVars>
      </dgm:prSet>
      <dgm:spPr>
        <a:prstGeom prst="ellipse">
          <a:avLst/>
        </a:prstGeom>
      </dgm:spPr>
    </dgm:pt>
    <dgm:pt modelId="{DD54074C-AFAA-4647-B943-BE8D025BB2ED}" type="pres">
      <dgm:prSet presAssocID="{F14A035F-8A58-4CA9-87CC-EFC1C03F2F92}" presName="Name9" presStyleLbl="parChTrans1D2" presStyleIdx="3" presStyleCnt="6"/>
      <dgm:spPr/>
    </dgm:pt>
    <dgm:pt modelId="{DE5C0E37-032B-4805-A238-1FE5A05A51F4}" type="pres">
      <dgm:prSet presAssocID="{F14A035F-8A58-4CA9-87CC-EFC1C03F2F92}" presName="connTx" presStyleLbl="parChTrans1D2" presStyleIdx="3" presStyleCnt="6"/>
      <dgm:spPr/>
    </dgm:pt>
    <dgm:pt modelId="{DE30B8A3-C065-4433-8E96-4E6E0AC01374}" type="pres">
      <dgm:prSet presAssocID="{776A8BE4-EF98-4A59-8EE6-ABCC3F9D320C}" presName="node" presStyleLbl="node1" presStyleIdx="3" presStyleCnt="6" custScaleX="116160" custScaleY="116160">
        <dgm:presLayoutVars>
          <dgm:bulletEnabled val="1"/>
        </dgm:presLayoutVars>
      </dgm:prSet>
      <dgm:spPr>
        <a:xfrm>
          <a:off x="3275269" y="4045905"/>
          <a:ext cx="1851517" cy="1851517"/>
        </a:xfrm>
        <a:prstGeom prst="ellipse">
          <a:avLst/>
        </a:prstGeom>
      </dgm:spPr>
    </dgm:pt>
    <dgm:pt modelId="{395B14A7-2790-43BD-9AC6-07A873E16374}" type="pres">
      <dgm:prSet presAssocID="{18EADACC-3689-4B67-A497-04225C50095A}" presName="Name9" presStyleLbl="parChTrans1D2" presStyleIdx="4" presStyleCnt="6"/>
      <dgm:spPr/>
    </dgm:pt>
    <dgm:pt modelId="{9D701E3A-8084-48CE-90AB-1166CBA820E3}" type="pres">
      <dgm:prSet presAssocID="{18EADACC-3689-4B67-A497-04225C50095A}" presName="connTx" presStyleLbl="parChTrans1D2" presStyleIdx="4" presStyleCnt="6"/>
      <dgm:spPr/>
    </dgm:pt>
    <dgm:pt modelId="{8E033C63-6293-4733-BA29-1B99E92B99CC}" type="pres">
      <dgm:prSet presAssocID="{52DCBC27-4027-46A2-9E78-E9F9DD989929}" presName="node" presStyleLbl="node1" presStyleIdx="4" presStyleCnt="6" custScaleX="116160" custScaleY="116160">
        <dgm:presLayoutVars>
          <dgm:bulletEnabled val="1"/>
        </dgm:presLayoutVars>
      </dgm:prSet>
      <dgm:spPr/>
    </dgm:pt>
    <dgm:pt modelId="{48936265-83E0-4F5C-91C5-C0190A53C9A0}" type="pres">
      <dgm:prSet presAssocID="{BA1F5DDD-83F9-45BA-AC80-FB3D1A7886BA}" presName="Name9" presStyleLbl="parChTrans1D2" presStyleIdx="5" presStyleCnt="6"/>
      <dgm:spPr/>
    </dgm:pt>
    <dgm:pt modelId="{78650FD0-CCAD-4F14-A6C2-FC3F504BED49}" type="pres">
      <dgm:prSet presAssocID="{BA1F5DDD-83F9-45BA-AC80-FB3D1A7886BA}" presName="connTx" presStyleLbl="parChTrans1D2" presStyleIdx="5" presStyleCnt="6"/>
      <dgm:spPr/>
    </dgm:pt>
    <dgm:pt modelId="{0A3C8D14-0DF6-4C93-96CD-647F74A3B04D}" type="pres">
      <dgm:prSet presAssocID="{A684E846-BE89-46B0-82A2-B5AACF330947}" presName="node" presStyleLbl="node1" presStyleIdx="5" presStyleCnt="6" custScaleX="116160" custScaleY="116160">
        <dgm:presLayoutVars>
          <dgm:bulletEnabled val="1"/>
        </dgm:presLayoutVars>
      </dgm:prSet>
      <dgm:spPr/>
    </dgm:pt>
  </dgm:ptLst>
  <dgm:cxnLst>
    <dgm:cxn modelId="{15B0CA18-080B-44B9-8240-933EE8484FE2}" type="presOf" srcId="{1173C5EE-95C6-4087-942F-BB9CAC8524B0}" destId="{6F230051-BDED-4F5B-B7E6-7956588A8AA8}" srcOrd="1" destOrd="0" presId="urn:microsoft.com/office/officeart/2005/8/layout/radial1"/>
    <dgm:cxn modelId="{B509691A-772C-426A-8BD3-B16C8CE8922F}" srcId="{9980362A-98AE-468E-9DFA-4E1A7B1176D3}" destId="{776A8BE4-EF98-4A59-8EE6-ABCC3F9D320C}" srcOrd="3" destOrd="0" parTransId="{F14A035F-8A58-4CA9-87CC-EFC1C03F2F92}" sibTransId="{37FA1066-52F3-4B07-A1F2-C4E554006AF6}"/>
    <dgm:cxn modelId="{BC57E51A-E7C2-44E2-B2ED-449A383C3B90}" type="presOf" srcId="{6D3083FB-290A-4153-9F55-CAF1F1BCD519}" destId="{39057B54-3915-42B2-AC92-51AA746949F9}" srcOrd="0" destOrd="0" presId="urn:microsoft.com/office/officeart/2005/8/layout/radial1"/>
    <dgm:cxn modelId="{D0C7771C-D199-4522-9CE1-ABC90DA95086}" srcId="{9980362A-98AE-468E-9DFA-4E1A7B1176D3}" destId="{6D3083FB-290A-4153-9F55-CAF1F1BCD519}" srcOrd="2" destOrd="0" parTransId="{0059956E-4110-4DD5-8420-DC690E702ED5}" sibTransId="{CE4ECF26-E356-4E30-B026-53C6A7F344F3}"/>
    <dgm:cxn modelId="{45C60A20-1FC4-4013-847D-3BDF4805A08A}" type="presOf" srcId="{F14A035F-8A58-4CA9-87CC-EFC1C03F2F92}" destId="{DD54074C-AFAA-4647-B943-BE8D025BB2ED}" srcOrd="0" destOrd="0" presId="urn:microsoft.com/office/officeart/2005/8/layout/radial1"/>
    <dgm:cxn modelId="{5A551424-256E-4E45-BD0A-97C034E288D4}" type="presOf" srcId="{776A8BE4-EF98-4A59-8EE6-ABCC3F9D320C}" destId="{DE30B8A3-C065-4433-8E96-4E6E0AC01374}" srcOrd="0" destOrd="0" presId="urn:microsoft.com/office/officeart/2005/8/layout/radial1"/>
    <dgm:cxn modelId="{5C98E427-55AB-40D2-90F2-2CFC98E11AB0}" type="presOf" srcId="{0059956E-4110-4DD5-8420-DC690E702ED5}" destId="{A1A081E3-F093-4DB6-998F-6F8FFFC4A758}" srcOrd="0" destOrd="0" presId="urn:microsoft.com/office/officeart/2005/8/layout/radial1"/>
    <dgm:cxn modelId="{597B992D-62A0-4AEE-B885-50064B516404}" srcId="{9980362A-98AE-468E-9DFA-4E1A7B1176D3}" destId="{A684E846-BE89-46B0-82A2-B5AACF330947}" srcOrd="5" destOrd="0" parTransId="{BA1F5DDD-83F9-45BA-AC80-FB3D1A7886BA}" sibTransId="{75AE35BC-D3E7-43B2-BB6F-C0E43EAD5493}"/>
    <dgm:cxn modelId="{86DACA34-DC23-42BA-BA39-69009DD6B256}" type="presOf" srcId="{BA1F5DDD-83F9-45BA-AC80-FB3D1A7886BA}" destId="{48936265-83E0-4F5C-91C5-C0190A53C9A0}" srcOrd="0" destOrd="0" presId="urn:microsoft.com/office/officeart/2005/8/layout/radial1"/>
    <dgm:cxn modelId="{368CC939-E65D-4BEC-BCAF-30CCFFED21C9}" type="presOf" srcId="{F14A035F-8A58-4CA9-87CC-EFC1C03F2F92}" destId="{DE5C0E37-032B-4805-A238-1FE5A05A51F4}" srcOrd="1" destOrd="0" presId="urn:microsoft.com/office/officeart/2005/8/layout/radial1"/>
    <dgm:cxn modelId="{488C6C5B-A411-4295-9835-E6CA6F563F4A}" type="presOf" srcId="{18EADACC-3689-4B67-A497-04225C50095A}" destId="{395B14A7-2790-43BD-9AC6-07A873E16374}" srcOrd="0" destOrd="0" presId="urn:microsoft.com/office/officeart/2005/8/layout/radial1"/>
    <dgm:cxn modelId="{AFC8A95B-DDAA-4A0D-B97F-29F4F35E8947}" srcId="{9980362A-98AE-468E-9DFA-4E1A7B1176D3}" destId="{52DCBC27-4027-46A2-9E78-E9F9DD989929}" srcOrd="4" destOrd="0" parTransId="{18EADACC-3689-4B67-A497-04225C50095A}" sibTransId="{0C205AA5-D4AC-4709-876E-19F757622606}"/>
    <dgm:cxn modelId="{6209BA69-61B1-4384-AE17-03D439C389FE}" type="presOf" srcId="{1173C5EE-95C6-4087-942F-BB9CAC8524B0}" destId="{32FB1183-533D-46F5-B79E-DF95DA2008E9}" srcOrd="0" destOrd="0" presId="urn:microsoft.com/office/officeart/2005/8/layout/radial1"/>
    <dgm:cxn modelId="{718A5F6B-A473-4988-B619-FFADD38078C1}" type="presOf" srcId="{E5E79490-2A71-405B-ACA1-A1DA358BA812}" destId="{546B9D0C-1E2E-4FD4-9571-1018A611D9E9}" srcOrd="0" destOrd="0" presId="urn:microsoft.com/office/officeart/2005/8/layout/radial1"/>
    <dgm:cxn modelId="{0E58546E-3B48-4330-B0B9-D5A6A205EE98}" type="presOf" srcId="{9980362A-98AE-468E-9DFA-4E1A7B1176D3}" destId="{577DA1A4-7B93-4A92-8724-ED82F11A30EE}" srcOrd="0" destOrd="0" presId="urn:microsoft.com/office/officeart/2005/8/layout/radial1"/>
    <dgm:cxn modelId="{F3CF4C75-D99A-4D18-81AB-42AB5F6F7094}" type="presOf" srcId="{18EADACC-3689-4B67-A497-04225C50095A}" destId="{9D701E3A-8084-48CE-90AB-1166CBA820E3}" srcOrd="1" destOrd="0" presId="urn:microsoft.com/office/officeart/2005/8/layout/radial1"/>
    <dgm:cxn modelId="{800EDC79-3BE5-40D9-ADA7-3222914F84C1}" srcId="{9321B8BA-8756-4388-A899-735DA4F74C13}" destId="{9980362A-98AE-468E-9DFA-4E1A7B1176D3}" srcOrd="0" destOrd="0" parTransId="{464B87E1-30F7-47DC-B30F-3F5EA2A89888}" sibTransId="{E34D5C86-2C85-4F16-9288-4CCBA7854613}"/>
    <dgm:cxn modelId="{F65DCE86-F8D3-4922-89BE-663D776C7E66}" type="presOf" srcId="{3F02E1CD-851B-4F04-A2E5-5E10280E1D9D}" destId="{3E1079B2-6B70-41A1-9B66-D53AA67C7766}" srcOrd="0" destOrd="0" presId="urn:microsoft.com/office/officeart/2005/8/layout/radial1"/>
    <dgm:cxn modelId="{295E269D-666C-493A-B3BB-5AC3EB546E57}" type="presOf" srcId="{3F02E1CD-851B-4F04-A2E5-5E10280E1D9D}" destId="{A400CFC4-E8FB-4529-91FE-E3529D241E2C}" srcOrd="1" destOrd="0" presId="urn:microsoft.com/office/officeart/2005/8/layout/radial1"/>
    <dgm:cxn modelId="{3EE9C19D-C153-46E1-A2E4-DE0C4894DA5A}" type="presOf" srcId="{A684E846-BE89-46B0-82A2-B5AACF330947}" destId="{0A3C8D14-0DF6-4C93-96CD-647F74A3B04D}" srcOrd="0" destOrd="0" presId="urn:microsoft.com/office/officeart/2005/8/layout/radial1"/>
    <dgm:cxn modelId="{06874B9E-81B8-47D5-BCAC-8F5D6B248AE1}" type="presOf" srcId="{BA1F5DDD-83F9-45BA-AC80-FB3D1A7886BA}" destId="{78650FD0-CCAD-4F14-A6C2-FC3F504BED49}" srcOrd="1" destOrd="0" presId="urn:microsoft.com/office/officeart/2005/8/layout/radial1"/>
    <dgm:cxn modelId="{3B7B2CB7-2000-4817-9F15-4A6AE8E503D1}" srcId="{9980362A-98AE-468E-9DFA-4E1A7B1176D3}" destId="{81BF2286-B905-47B6-B25B-1AD2F92D5F2A}" srcOrd="0" destOrd="0" parTransId="{1173C5EE-95C6-4087-942F-BB9CAC8524B0}" sibTransId="{E02001FB-E5D4-414A-9E9B-E0343F76D767}"/>
    <dgm:cxn modelId="{89264ABC-1626-40BA-9F3A-C31226EF9536}" type="presOf" srcId="{0059956E-4110-4DD5-8420-DC690E702ED5}" destId="{FF4CBA2C-4659-4061-9039-3E11799A5A7A}" srcOrd="1" destOrd="0" presId="urn:microsoft.com/office/officeart/2005/8/layout/radial1"/>
    <dgm:cxn modelId="{A89C22BF-33B4-4351-9132-0A356521C0CE}" type="presOf" srcId="{81BF2286-B905-47B6-B25B-1AD2F92D5F2A}" destId="{AE102CEF-1FBA-4AD3-9922-3793082C29AB}" srcOrd="0" destOrd="0" presId="urn:microsoft.com/office/officeart/2005/8/layout/radial1"/>
    <dgm:cxn modelId="{E0CA49DA-5653-47BB-B109-AA26E09CD4CD}" srcId="{9980362A-98AE-468E-9DFA-4E1A7B1176D3}" destId="{E5E79490-2A71-405B-ACA1-A1DA358BA812}" srcOrd="1" destOrd="0" parTransId="{3F02E1CD-851B-4F04-A2E5-5E10280E1D9D}" sibTransId="{00D19558-9918-459C-AEA5-284C34EC1F0B}"/>
    <dgm:cxn modelId="{CE11DBF3-C60B-4100-AEFE-44C4BC34F0B6}" type="presOf" srcId="{52DCBC27-4027-46A2-9E78-E9F9DD989929}" destId="{8E033C63-6293-4733-BA29-1B99E92B99CC}" srcOrd="0" destOrd="0" presId="urn:microsoft.com/office/officeart/2005/8/layout/radial1"/>
    <dgm:cxn modelId="{E26139F6-7EE2-473A-A5E2-CE241203DFFD}" type="presOf" srcId="{9321B8BA-8756-4388-A899-735DA4F74C13}" destId="{EE5E076F-9142-4070-8EE9-63BBBF4A49E1}" srcOrd="0" destOrd="0" presId="urn:microsoft.com/office/officeart/2005/8/layout/radial1"/>
    <dgm:cxn modelId="{8EAC3433-C9CD-4821-A2F9-F40B6EA86A8B}" type="presParOf" srcId="{EE5E076F-9142-4070-8EE9-63BBBF4A49E1}" destId="{577DA1A4-7B93-4A92-8724-ED82F11A30EE}" srcOrd="0" destOrd="0" presId="urn:microsoft.com/office/officeart/2005/8/layout/radial1"/>
    <dgm:cxn modelId="{41DD918F-37AB-472A-8F28-48D1167B6D1B}" type="presParOf" srcId="{EE5E076F-9142-4070-8EE9-63BBBF4A49E1}" destId="{32FB1183-533D-46F5-B79E-DF95DA2008E9}" srcOrd="1" destOrd="0" presId="urn:microsoft.com/office/officeart/2005/8/layout/radial1"/>
    <dgm:cxn modelId="{FE5728CF-58FA-476B-A243-5BC73A755E95}" type="presParOf" srcId="{32FB1183-533D-46F5-B79E-DF95DA2008E9}" destId="{6F230051-BDED-4F5B-B7E6-7956588A8AA8}" srcOrd="0" destOrd="0" presId="urn:microsoft.com/office/officeart/2005/8/layout/radial1"/>
    <dgm:cxn modelId="{A811198A-D00A-4FB6-984C-ACFC8E8C9F95}" type="presParOf" srcId="{EE5E076F-9142-4070-8EE9-63BBBF4A49E1}" destId="{AE102CEF-1FBA-4AD3-9922-3793082C29AB}" srcOrd="2" destOrd="0" presId="urn:microsoft.com/office/officeart/2005/8/layout/radial1"/>
    <dgm:cxn modelId="{FA0B3416-9E1D-4E68-9BED-89DD7A22ADFD}" type="presParOf" srcId="{EE5E076F-9142-4070-8EE9-63BBBF4A49E1}" destId="{3E1079B2-6B70-41A1-9B66-D53AA67C7766}" srcOrd="3" destOrd="0" presId="urn:microsoft.com/office/officeart/2005/8/layout/radial1"/>
    <dgm:cxn modelId="{F268D39F-3596-4DCE-AC0F-53D8C882BDD4}" type="presParOf" srcId="{3E1079B2-6B70-41A1-9B66-D53AA67C7766}" destId="{A400CFC4-E8FB-4529-91FE-E3529D241E2C}" srcOrd="0" destOrd="0" presId="urn:microsoft.com/office/officeart/2005/8/layout/radial1"/>
    <dgm:cxn modelId="{BB3511CC-60A4-4AE9-848A-1DA843F3530C}" type="presParOf" srcId="{EE5E076F-9142-4070-8EE9-63BBBF4A49E1}" destId="{546B9D0C-1E2E-4FD4-9571-1018A611D9E9}" srcOrd="4" destOrd="0" presId="urn:microsoft.com/office/officeart/2005/8/layout/radial1"/>
    <dgm:cxn modelId="{695795F8-1A16-4543-BEF5-A7258F7EBB91}" type="presParOf" srcId="{EE5E076F-9142-4070-8EE9-63BBBF4A49E1}" destId="{A1A081E3-F093-4DB6-998F-6F8FFFC4A758}" srcOrd="5" destOrd="0" presId="urn:microsoft.com/office/officeart/2005/8/layout/radial1"/>
    <dgm:cxn modelId="{806B6436-9783-4301-940B-1BCD38AE8268}" type="presParOf" srcId="{A1A081E3-F093-4DB6-998F-6F8FFFC4A758}" destId="{FF4CBA2C-4659-4061-9039-3E11799A5A7A}" srcOrd="0" destOrd="0" presId="urn:microsoft.com/office/officeart/2005/8/layout/radial1"/>
    <dgm:cxn modelId="{980469DB-8349-48D5-9BFA-07503EBA229C}" type="presParOf" srcId="{EE5E076F-9142-4070-8EE9-63BBBF4A49E1}" destId="{39057B54-3915-42B2-AC92-51AA746949F9}" srcOrd="6" destOrd="0" presId="urn:microsoft.com/office/officeart/2005/8/layout/radial1"/>
    <dgm:cxn modelId="{47B6AFB9-8201-40C2-AA69-530824B3905C}" type="presParOf" srcId="{EE5E076F-9142-4070-8EE9-63BBBF4A49E1}" destId="{DD54074C-AFAA-4647-B943-BE8D025BB2ED}" srcOrd="7" destOrd="0" presId="urn:microsoft.com/office/officeart/2005/8/layout/radial1"/>
    <dgm:cxn modelId="{E5AC7CEB-07B6-4D58-B460-8CBC6AE51FED}" type="presParOf" srcId="{DD54074C-AFAA-4647-B943-BE8D025BB2ED}" destId="{DE5C0E37-032B-4805-A238-1FE5A05A51F4}" srcOrd="0" destOrd="0" presId="urn:microsoft.com/office/officeart/2005/8/layout/radial1"/>
    <dgm:cxn modelId="{CE55E9C8-0874-49C9-B580-4BFA98E0B884}" type="presParOf" srcId="{EE5E076F-9142-4070-8EE9-63BBBF4A49E1}" destId="{DE30B8A3-C065-4433-8E96-4E6E0AC01374}" srcOrd="8" destOrd="0" presId="urn:microsoft.com/office/officeart/2005/8/layout/radial1"/>
    <dgm:cxn modelId="{C9488AA3-A30D-4157-9F7D-13CDF8A238E5}" type="presParOf" srcId="{EE5E076F-9142-4070-8EE9-63BBBF4A49E1}" destId="{395B14A7-2790-43BD-9AC6-07A873E16374}" srcOrd="9" destOrd="0" presId="urn:microsoft.com/office/officeart/2005/8/layout/radial1"/>
    <dgm:cxn modelId="{BCA13C99-61C0-4BE3-8D90-595B11A1D9B9}" type="presParOf" srcId="{395B14A7-2790-43BD-9AC6-07A873E16374}" destId="{9D701E3A-8084-48CE-90AB-1166CBA820E3}" srcOrd="0" destOrd="0" presId="urn:microsoft.com/office/officeart/2005/8/layout/radial1"/>
    <dgm:cxn modelId="{FD668C94-648E-4F1E-9D78-93AFB9C7A737}" type="presParOf" srcId="{EE5E076F-9142-4070-8EE9-63BBBF4A49E1}" destId="{8E033C63-6293-4733-BA29-1B99E92B99CC}" srcOrd="10" destOrd="0" presId="urn:microsoft.com/office/officeart/2005/8/layout/radial1"/>
    <dgm:cxn modelId="{74C46B17-B64E-4BFA-A24F-66B7A50688DC}" type="presParOf" srcId="{EE5E076F-9142-4070-8EE9-63BBBF4A49E1}" destId="{48936265-83E0-4F5C-91C5-C0190A53C9A0}" srcOrd="11" destOrd="0" presId="urn:microsoft.com/office/officeart/2005/8/layout/radial1"/>
    <dgm:cxn modelId="{81CFD159-22BE-42BC-B49A-1A906737D274}" type="presParOf" srcId="{48936265-83E0-4F5C-91C5-C0190A53C9A0}" destId="{78650FD0-CCAD-4F14-A6C2-FC3F504BED49}" srcOrd="0" destOrd="0" presId="urn:microsoft.com/office/officeart/2005/8/layout/radial1"/>
    <dgm:cxn modelId="{85106373-1077-4F50-A660-FC0C0164C3CF}" type="presParOf" srcId="{EE5E076F-9142-4070-8EE9-63BBBF4A49E1}" destId="{0A3C8D14-0DF6-4C93-96CD-647F74A3B04D}"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FD799-6635-48F2-A89E-4ED9D76A28D6}">
      <dsp:nvSpPr>
        <dsp:cNvPr id="0" name=""/>
        <dsp:cNvSpPr/>
      </dsp:nvSpPr>
      <dsp:spPr>
        <a:xfrm>
          <a:off x="-5330322" y="-248033"/>
          <a:ext cx="6347592" cy="6347592"/>
        </a:xfrm>
        <a:prstGeom prst="blockArc">
          <a:avLst>
            <a:gd name="adj1" fmla="val 18900000"/>
            <a:gd name="adj2" fmla="val 2700000"/>
            <a:gd name="adj3" fmla="val 340"/>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91BFC5-E6C7-47B4-90D7-D11DBB63C60B}">
      <dsp:nvSpPr>
        <dsp:cNvPr id="0" name=""/>
        <dsp:cNvSpPr/>
      </dsp:nvSpPr>
      <dsp:spPr>
        <a:xfrm>
          <a:off x="654424" y="914401"/>
          <a:ext cx="3052410" cy="1193796"/>
        </a:xfrm>
        <a:prstGeom prst="rect">
          <a:avLst/>
        </a:prstGeom>
        <a:solidFill>
          <a:schemeClr val="accent5"/>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848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Calibri" panose="020F0502020204030204" pitchFamily="34" charset="0"/>
            </a:rPr>
            <a:t>CQI leadership team</a:t>
          </a:r>
        </a:p>
      </dsp:txBody>
      <dsp:txXfrm>
        <a:off x="654424" y="914401"/>
        <a:ext cx="3052410" cy="1193796"/>
      </dsp:txXfrm>
    </dsp:sp>
    <dsp:sp modelId="{528B522A-4798-45A0-BA97-0056C8AE05F8}">
      <dsp:nvSpPr>
        <dsp:cNvPr id="0" name=""/>
        <dsp:cNvSpPr/>
      </dsp:nvSpPr>
      <dsp:spPr>
        <a:xfrm>
          <a:off x="65065" y="921940"/>
          <a:ext cx="1178718" cy="1178718"/>
        </a:xfrm>
        <a:prstGeom prst="ellipse">
          <a:avLst/>
        </a:prstGeom>
        <a:solidFill>
          <a:schemeClr val="lt1">
            <a:hueOff val="0"/>
            <a:satOff val="0"/>
            <a:lumOff val="0"/>
            <a:alphaOff val="0"/>
          </a:schemeClr>
        </a:solidFill>
        <a:ln w="26425"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9E4238DF-2AAA-4988-BEB0-41DF52476D3A}">
      <dsp:nvSpPr>
        <dsp:cNvPr id="0" name=""/>
        <dsp:cNvSpPr/>
      </dsp:nvSpPr>
      <dsp:spPr>
        <a:xfrm>
          <a:off x="997196" y="2343150"/>
          <a:ext cx="2709638" cy="1165224"/>
        </a:xfrm>
        <a:prstGeom prst="rect">
          <a:avLst/>
        </a:prstGeom>
        <a:solidFill>
          <a:schemeClr val="accent5"/>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848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latin typeface="Calibri" panose="020F0502020204030204" pitchFamily="34" charset="0"/>
            </a:rPr>
            <a:t>Performance measurement system</a:t>
          </a:r>
        </a:p>
      </dsp:txBody>
      <dsp:txXfrm>
        <a:off x="997196" y="2343150"/>
        <a:ext cx="2709638" cy="1165224"/>
      </dsp:txXfrm>
    </dsp:sp>
    <dsp:sp modelId="{ADEC7411-D70F-4DEE-862D-3C9E0F9DAC81}">
      <dsp:nvSpPr>
        <dsp:cNvPr id="0" name=""/>
        <dsp:cNvSpPr/>
      </dsp:nvSpPr>
      <dsp:spPr>
        <a:xfrm>
          <a:off x="407836" y="2336403"/>
          <a:ext cx="1178718" cy="1178718"/>
        </a:xfrm>
        <a:prstGeom prst="ellipse">
          <a:avLst/>
        </a:prstGeom>
        <a:solidFill>
          <a:schemeClr val="lt1">
            <a:hueOff val="0"/>
            <a:satOff val="0"/>
            <a:lumOff val="0"/>
            <a:alphaOff val="0"/>
          </a:schemeClr>
        </a:solidFill>
        <a:ln w="26425"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C854E376-D1E4-43E7-B358-2EDC05596DCA}">
      <dsp:nvSpPr>
        <dsp:cNvPr id="0" name=""/>
        <dsp:cNvSpPr/>
      </dsp:nvSpPr>
      <dsp:spPr>
        <a:xfrm>
          <a:off x="654424" y="3733802"/>
          <a:ext cx="3052410" cy="1212845"/>
        </a:xfrm>
        <a:prstGeom prst="rect">
          <a:avLst/>
        </a:prstGeom>
        <a:solidFill>
          <a:schemeClr val="accent5"/>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848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latin typeface="Calibri" panose="020F0502020204030204" pitchFamily="34" charset="0"/>
            </a:rPr>
            <a:t>CQI plan</a:t>
          </a:r>
        </a:p>
      </dsp:txBody>
      <dsp:txXfrm>
        <a:off x="654424" y="3733802"/>
        <a:ext cx="3052410" cy="1212845"/>
      </dsp:txXfrm>
    </dsp:sp>
    <dsp:sp modelId="{580A34B2-06C6-4409-81C1-E490FE14B9EF}">
      <dsp:nvSpPr>
        <dsp:cNvPr id="0" name=""/>
        <dsp:cNvSpPr/>
      </dsp:nvSpPr>
      <dsp:spPr>
        <a:xfrm>
          <a:off x="65065" y="3750865"/>
          <a:ext cx="1178718" cy="1178718"/>
        </a:xfrm>
        <a:prstGeom prst="ellipse">
          <a:avLst/>
        </a:prstGeom>
        <a:solidFill>
          <a:schemeClr val="lt1">
            <a:hueOff val="0"/>
            <a:satOff val="0"/>
            <a:lumOff val="0"/>
            <a:alphaOff val="0"/>
          </a:schemeClr>
        </a:solidFill>
        <a:ln w="26425"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DA1A4-7B93-4A92-8724-ED82F11A30EE}">
      <dsp:nvSpPr>
        <dsp:cNvPr id="0" name=""/>
        <dsp:cNvSpPr/>
      </dsp:nvSpPr>
      <dsp:spPr>
        <a:xfrm>
          <a:off x="3429471" y="2098631"/>
          <a:ext cx="1593937" cy="1593937"/>
        </a:xfrm>
        <a:prstGeom prst="ellipse">
          <a:avLst/>
        </a:prstGeom>
        <a:solidFill>
          <a:schemeClr val="tx2">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Culture of Quality</a:t>
          </a:r>
        </a:p>
      </dsp:txBody>
      <dsp:txXfrm>
        <a:off x="3662898" y="2332058"/>
        <a:ext cx="1127083" cy="1127083"/>
      </dsp:txXfrm>
    </dsp:sp>
    <dsp:sp modelId="{32FB1183-533D-46F5-B79E-DF95DA2008E9}">
      <dsp:nvSpPr>
        <dsp:cNvPr id="0" name=""/>
        <dsp:cNvSpPr/>
      </dsp:nvSpPr>
      <dsp:spPr>
        <a:xfrm rot="16200000">
          <a:off x="4049771" y="1905088"/>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17606" y="1913129"/>
        <a:ext cx="17666" cy="17666"/>
      </dsp:txXfrm>
    </dsp:sp>
    <dsp:sp modelId="{AE102CEF-1FBA-4AD3-9922-3793082C29AB}">
      <dsp:nvSpPr>
        <dsp:cNvPr id="0" name=""/>
        <dsp:cNvSpPr/>
      </dsp:nvSpPr>
      <dsp:spPr>
        <a:xfrm>
          <a:off x="3300681" y="-10622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a:glow rad="635000">
            <a:schemeClr val="tx2">
              <a:lumMod val="40000"/>
              <a:lumOff val="6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Current Culture</a:t>
          </a:r>
        </a:p>
      </dsp:txBody>
      <dsp:txXfrm>
        <a:off x="3571829" y="164925"/>
        <a:ext cx="1309221" cy="1309221"/>
      </dsp:txXfrm>
    </dsp:sp>
    <dsp:sp modelId="{3E1079B2-6B70-41A1-9B66-D53AA67C7766}">
      <dsp:nvSpPr>
        <dsp:cNvPr id="0" name=""/>
        <dsp:cNvSpPr/>
      </dsp:nvSpPr>
      <dsp:spPr>
        <a:xfrm rot="19800000">
          <a:off x="4892966" y="2391907"/>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060801" y="2399947"/>
        <a:ext cx="17666" cy="17666"/>
      </dsp:txXfrm>
    </dsp:sp>
    <dsp:sp modelId="{546B9D0C-1E2E-4FD4-9571-1018A611D9E9}">
      <dsp:nvSpPr>
        <dsp:cNvPr id="0" name=""/>
        <dsp:cNvSpPr/>
      </dsp:nvSpPr>
      <dsp:spPr>
        <a:xfrm>
          <a:off x="5098605" y="931808"/>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000" spc="-100" baseline="0" dirty="0"/>
            <a:t>Attitude</a:t>
          </a:r>
        </a:p>
      </dsp:txBody>
      <dsp:txXfrm>
        <a:off x="5369753" y="1202956"/>
        <a:ext cx="1309221" cy="1309221"/>
      </dsp:txXfrm>
    </dsp:sp>
    <dsp:sp modelId="{8C11919C-B35D-474F-830E-2EC73082D8CD}">
      <dsp:nvSpPr>
        <dsp:cNvPr id="0" name=""/>
        <dsp:cNvSpPr/>
      </dsp:nvSpPr>
      <dsp:spPr>
        <a:xfrm rot="1800000">
          <a:off x="4896010" y="3354181"/>
          <a:ext cx="307886" cy="33747"/>
        </a:xfrm>
        <a:custGeom>
          <a:avLst/>
          <a:gdLst/>
          <a:ahLst/>
          <a:cxnLst/>
          <a:rect l="0" t="0" r="0" b="0"/>
          <a:pathLst>
            <a:path>
              <a:moveTo>
                <a:pt x="0" y="16873"/>
              </a:moveTo>
              <a:lnTo>
                <a:pt x="30788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042256" y="3363358"/>
        <a:ext cx="15394" cy="15394"/>
      </dsp:txXfrm>
    </dsp:sp>
    <dsp:sp modelId="{F406B16F-4F44-431D-AA9A-484B33DDE5BC}">
      <dsp:nvSpPr>
        <dsp:cNvPr id="0" name=""/>
        <dsp:cNvSpPr/>
      </dsp:nvSpPr>
      <dsp:spPr>
        <a:xfrm>
          <a:off x="5049966" y="2971802"/>
          <a:ext cx="1948795" cy="1923659"/>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Transparency</a:t>
          </a:r>
        </a:p>
      </dsp:txBody>
      <dsp:txXfrm>
        <a:off x="5335360" y="3253515"/>
        <a:ext cx="1378007" cy="1360233"/>
      </dsp:txXfrm>
    </dsp:sp>
    <dsp:sp modelId="{DD54074C-AFAA-4647-B943-BE8D025BB2ED}">
      <dsp:nvSpPr>
        <dsp:cNvPr id="0" name=""/>
        <dsp:cNvSpPr/>
      </dsp:nvSpPr>
      <dsp:spPr>
        <a:xfrm rot="5400000">
          <a:off x="4049771" y="3852363"/>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17606" y="3860403"/>
        <a:ext cx="17666" cy="17666"/>
      </dsp:txXfrm>
    </dsp:sp>
    <dsp:sp modelId="{DE30B8A3-C065-4433-8E96-4E6E0AC01374}">
      <dsp:nvSpPr>
        <dsp:cNvPr id="0" name=""/>
        <dsp:cNvSpPr/>
      </dsp:nvSpPr>
      <dsp:spPr>
        <a:xfrm>
          <a:off x="3300681" y="4045905"/>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spc="-100" baseline="0" dirty="0"/>
            <a:t>Commitment</a:t>
          </a:r>
        </a:p>
      </dsp:txBody>
      <dsp:txXfrm>
        <a:off x="3571829" y="4317053"/>
        <a:ext cx="1309221" cy="1309221"/>
      </dsp:txXfrm>
    </dsp:sp>
    <dsp:sp modelId="{395B14A7-2790-43BD-9AC6-07A873E16374}">
      <dsp:nvSpPr>
        <dsp:cNvPr id="0" name=""/>
        <dsp:cNvSpPr/>
      </dsp:nvSpPr>
      <dsp:spPr>
        <a:xfrm rot="9000000">
          <a:off x="3206577" y="3365544"/>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74412" y="3373585"/>
        <a:ext cx="17666" cy="17666"/>
      </dsp:txXfrm>
    </dsp:sp>
    <dsp:sp modelId="{8E033C63-6293-4733-BA29-1B99E92B99CC}">
      <dsp:nvSpPr>
        <dsp:cNvPr id="0" name=""/>
        <dsp:cNvSpPr/>
      </dsp:nvSpPr>
      <dsp:spPr>
        <a:xfrm>
          <a:off x="1502756" y="300787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1773904" y="3279021"/>
        <a:ext cx="1309221" cy="1309221"/>
      </dsp:txXfrm>
    </dsp:sp>
    <dsp:sp modelId="{48936265-83E0-4F5C-91C5-C0190A53C9A0}">
      <dsp:nvSpPr>
        <dsp:cNvPr id="0" name=""/>
        <dsp:cNvSpPr/>
      </dsp:nvSpPr>
      <dsp:spPr>
        <a:xfrm rot="12600000">
          <a:off x="3206577" y="2391907"/>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74412" y="2399947"/>
        <a:ext cx="17666" cy="17666"/>
      </dsp:txXfrm>
    </dsp:sp>
    <dsp:sp modelId="{0A3C8D14-0DF6-4C93-96CD-647F74A3B04D}">
      <dsp:nvSpPr>
        <dsp:cNvPr id="0" name=""/>
        <dsp:cNvSpPr/>
      </dsp:nvSpPr>
      <dsp:spPr>
        <a:xfrm>
          <a:off x="1502756" y="931808"/>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Outcomes</a:t>
          </a:r>
        </a:p>
      </dsp:txBody>
      <dsp:txXfrm>
        <a:off x="1773904" y="1202956"/>
        <a:ext cx="1309221" cy="13092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DA1A4-7B93-4A92-8724-ED82F11A30EE}">
      <dsp:nvSpPr>
        <dsp:cNvPr id="0" name=""/>
        <dsp:cNvSpPr/>
      </dsp:nvSpPr>
      <dsp:spPr>
        <a:xfrm>
          <a:off x="3404059" y="2098631"/>
          <a:ext cx="1593937" cy="1593937"/>
        </a:xfrm>
        <a:prstGeom prst="ellipse">
          <a:avLst/>
        </a:prstGeom>
        <a:solidFill>
          <a:schemeClr val="tx2">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Culture of Quality</a:t>
          </a:r>
        </a:p>
      </dsp:txBody>
      <dsp:txXfrm>
        <a:off x="3637486" y="2332058"/>
        <a:ext cx="1127083" cy="1127083"/>
      </dsp:txXfrm>
    </dsp:sp>
    <dsp:sp modelId="{32FB1183-533D-46F5-B79E-DF95DA2008E9}">
      <dsp:nvSpPr>
        <dsp:cNvPr id="0" name=""/>
        <dsp:cNvSpPr/>
      </dsp:nvSpPr>
      <dsp:spPr>
        <a:xfrm rot="16200000">
          <a:off x="4024360" y="1905088"/>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92195" y="1913129"/>
        <a:ext cx="17666" cy="17666"/>
      </dsp:txXfrm>
    </dsp:sp>
    <dsp:sp modelId="{AE102CEF-1FBA-4AD3-9922-3793082C29AB}">
      <dsp:nvSpPr>
        <dsp:cNvPr id="0" name=""/>
        <dsp:cNvSpPr/>
      </dsp:nvSpPr>
      <dsp:spPr>
        <a:xfrm>
          <a:off x="3275269" y="-10622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Current Culture</a:t>
          </a:r>
        </a:p>
      </dsp:txBody>
      <dsp:txXfrm>
        <a:off x="3546417" y="164925"/>
        <a:ext cx="1309221" cy="1309221"/>
      </dsp:txXfrm>
    </dsp:sp>
    <dsp:sp modelId="{3E1079B2-6B70-41A1-9B66-D53AA67C7766}">
      <dsp:nvSpPr>
        <dsp:cNvPr id="0" name=""/>
        <dsp:cNvSpPr/>
      </dsp:nvSpPr>
      <dsp:spPr>
        <a:xfrm rot="19800000">
          <a:off x="4873444" y="2413887"/>
          <a:ext cx="265414" cy="33747"/>
        </a:xfrm>
        <a:custGeom>
          <a:avLst/>
          <a:gdLst/>
          <a:ahLst/>
          <a:cxnLst/>
          <a:rect l="0" t="0" r="0" b="0"/>
          <a:pathLst>
            <a:path>
              <a:moveTo>
                <a:pt x="0" y="16873"/>
              </a:moveTo>
              <a:lnTo>
                <a:pt x="265414"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99516" y="2424126"/>
        <a:ext cx="13270" cy="13270"/>
      </dsp:txXfrm>
    </dsp:sp>
    <dsp:sp modelId="{546B9D0C-1E2E-4FD4-9571-1018A611D9E9}">
      <dsp:nvSpPr>
        <dsp:cNvPr id="0" name=""/>
        <dsp:cNvSpPr/>
      </dsp:nvSpPr>
      <dsp:spPr>
        <a:xfrm>
          <a:off x="4973732" y="876299"/>
          <a:ext cx="2050441" cy="1962535"/>
        </a:xfrm>
        <a:prstGeom prst="ellipse">
          <a:avLst/>
        </a:prstGeom>
        <a:solidFill>
          <a:srgbClr val="4C5A6A"/>
        </a:solidFill>
        <a:ln w="26425" cap="flat" cmpd="sng" algn="ctr">
          <a:solidFill>
            <a:srgbClr val="FFFFFF">
              <a:hueOff val="0"/>
              <a:satOff val="0"/>
              <a:lumOff val="0"/>
              <a:alphaOff val="0"/>
            </a:srgbClr>
          </a:solidFill>
          <a:prstDash val="solid"/>
        </a:ln>
        <a:effectLst>
          <a:glow rad="635000">
            <a:srgbClr val="37537B">
              <a:lumMod val="40000"/>
              <a:lumOff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Attitude</a:t>
          </a:r>
        </a:p>
      </dsp:txBody>
      <dsp:txXfrm>
        <a:off x="5274012" y="1163706"/>
        <a:ext cx="1449881" cy="1387721"/>
      </dsp:txXfrm>
    </dsp:sp>
    <dsp:sp modelId="{8C11919C-B35D-474F-830E-2EC73082D8CD}">
      <dsp:nvSpPr>
        <dsp:cNvPr id="0" name=""/>
        <dsp:cNvSpPr/>
      </dsp:nvSpPr>
      <dsp:spPr>
        <a:xfrm rot="1800000">
          <a:off x="4871267" y="3351690"/>
          <a:ext cx="297918" cy="33747"/>
        </a:xfrm>
        <a:custGeom>
          <a:avLst/>
          <a:gdLst/>
          <a:ahLst/>
          <a:cxnLst/>
          <a:rect l="0" t="0" r="0" b="0"/>
          <a:pathLst>
            <a:path>
              <a:moveTo>
                <a:pt x="0" y="16873"/>
              </a:moveTo>
              <a:lnTo>
                <a:pt x="297918"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012778" y="3361116"/>
        <a:ext cx="14895" cy="14895"/>
      </dsp:txXfrm>
    </dsp:sp>
    <dsp:sp modelId="{F406B16F-4F44-431D-AA9A-484B33DDE5BC}">
      <dsp:nvSpPr>
        <dsp:cNvPr id="0" name=""/>
        <dsp:cNvSpPr/>
      </dsp:nvSpPr>
      <dsp:spPr>
        <a:xfrm>
          <a:off x="5011564" y="2970407"/>
          <a:ext cx="1974777" cy="1926448"/>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Transparency</a:t>
          </a:r>
        </a:p>
      </dsp:txBody>
      <dsp:txXfrm>
        <a:off x="5300763" y="3252529"/>
        <a:ext cx="1396379" cy="1362204"/>
      </dsp:txXfrm>
    </dsp:sp>
    <dsp:sp modelId="{DD54074C-AFAA-4647-B943-BE8D025BB2ED}">
      <dsp:nvSpPr>
        <dsp:cNvPr id="0" name=""/>
        <dsp:cNvSpPr/>
      </dsp:nvSpPr>
      <dsp:spPr>
        <a:xfrm rot="5400000">
          <a:off x="4024360" y="3852363"/>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92195" y="3860403"/>
        <a:ext cx="17666" cy="17666"/>
      </dsp:txXfrm>
    </dsp:sp>
    <dsp:sp modelId="{DE30B8A3-C065-4433-8E96-4E6E0AC01374}">
      <dsp:nvSpPr>
        <dsp:cNvPr id="0" name=""/>
        <dsp:cNvSpPr/>
      </dsp:nvSpPr>
      <dsp:spPr>
        <a:xfrm>
          <a:off x="3275269" y="4045905"/>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spc="-100" baseline="0" dirty="0"/>
            <a:t>Commitment</a:t>
          </a:r>
        </a:p>
      </dsp:txBody>
      <dsp:txXfrm>
        <a:off x="3546417" y="4317053"/>
        <a:ext cx="1309221" cy="1309221"/>
      </dsp:txXfrm>
    </dsp:sp>
    <dsp:sp modelId="{395B14A7-2790-43BD-9AC6-07A873E16374}">
      <dsp:nvSpPr>
        <dsp:cNvPr id="0" name=""/>
        <dsp:cNvSpPr/>
      </dsp:nvSpPr>
      <dsp:spPr>
        <a:xfrm rot="9000000">
          <a:off x="3181165" y="3365544"/>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49000" y="3373585"/>
        <a:ext cx="17666" cy="17666"/>
      </dsp:txXfrm>
    </dsp:sp>
    <dsp:sp modelId="{8E033C63-6293-4733-BA29-1B99E92B99CC}">
      <dsp:nvSpPr>
        <dsp:cNvPr id="0" name=""/>
        <dsp:cNvSpPr/>
      </dsp:nvSpPr>
      <dsp:spPr>
        <a:xfrm>
          <a:off x="1477345" y="300787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1748493" y="3279021"/>
        <a:ext cx="1309221" cy="1309221"/>
      </dsp:txXfrm>
    </dsp:sp>
    <dsp:sp modelId="{48936265-83E0-4F5C-91C5-C0190A53C9A0}">
      <dsp:nvSpPr>
        <dsp:cNvPr id="0" name=""/>
        <dsp:cNvSpPr/>
      </dsp:nvSpPr>
      <dsp:spPr>
        <a:xfrm rot="12600000">
          <a:off x="3181165" y="2391907"/>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49000" y="2399947"/>
        <a:ext cx="17666" cy="17666"/>
      </dsp:txXfrm>
    </dsp:sp>
    <dsp:sp modelId="{0A3C8D14-0DF6-4C93-96CD-647F74A3B04D}">
      <dsp:nvSpPr>
        <dsp:cNvPr id="0" name=""/>
        <dsp:cNvSpPr/>
      </dsp:nvSpPr>
      <dsp:spPr>
        <a:xfrm>
          <a:off x="1477345" y="931808"/>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Outcomes</a:t>
          </a:r>
        </a:p>
      </dsp:txBody>
      <dsp:txXfrm>
        <a:off x="1748493" y="1202956"/>
        <a:ext cx="1309221" cy="13092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DA1A4-7B93-4A92-8724-ED82F11A30EE}">
      <dsp:nvSpPr>
        <dsp:cNvPr id="0" name=""/>
        <dsp:cNvSpPr/>
      </dsp:nvSpPr>
      <dsp:spPr>
        <a:xfrm>
          <a:off x="3398915" y="2098631"/>
          <a:ext cx="1593937" cy="1593937"/>
        </a:xfrm>
        <a:prstGeom prst="ellipse">
          <a:avLst/>
        </a:prstGeom>
        <a:solidFill>
          <a:schemeClr val="tx2">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Culture of Quality</a:t>
          </a:r>
        </a:p>
      </dsp:txBody>
      <dsp:txXfrm>
        <a:off x="3632342" y="2332058"/>
        <a:ext cx="1127083" cy="1127083"/>
      </dsp:txXfrm>
    </dsp:sp>
    <dsp:sp modelId="{32FB1183-533D-46F5-B79E-DF95DA2008E9}">
      <dsp:nvSpPr>
        <dsp:cNvPr id="0" name=""/>
        <dsp:cNvSpPr/>
      </dsp:nvSpPr>
      <dsp:spPr>
        <a:xfrm rot="16200000">
          <a:off x="4019215" y="1905088"/>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87050" y="1913129"/>
        <a:ext cx="17666" cy="17666"/>
      </dsp:txXfrm>
    </dsp:sp>
    <dsp:sp modelId="{AE102CEF-1FBA-4AD3-9922-3793082C29AB}">
      <dsp:nvSpPr>
        <dsp:cNvPr id="0" name=""/>
        <dsp:cNvSpPr/>
      </dsp:nvSpPr>
      <dsp:spPr>
        <a:xfrm>
          <a:off x="3270125" y="-10622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Current Culture</a:t>
          </a:r>
        </a:p>
      </dsp:txBody>
      <dsp:txXfrm>
        <a:off x="3541273" y="164925"/>
        <a:ext cx="1309221" cy="1309221"/>
      </dsp:txXfrm>
    </dsp:sp>
    <dsp:sp modelId="{3E1079B2-6B70-41A1-9B66-D53AA67C7766}">
      <dsp:nvSpPr>
        <dsp:cNvPr id="0" name=""/>
        <dsp:cNvSpPr/>
      </dsp:nvSpPr>
      <dsp:spPr>
        <a:xfrm rot="19800000">
          <a:off x="4868299" y="2413887"/>
          <a:ext cx="265414" cy="33747"/>
        </a:xfrm>
        <a:custGeom>
          <a:avLst/>
          <a:gdLst/>
          <a:ahLst/>
          <a:cxnLst/>
          <a:rect l="0" t="0" r="0" b="0"/>
          <a:pathLst>
            <a:path>
              <a:moveTo>
                <a:pt x="0" y="16873"/>
              </a:moveTo>
              <a:lnTo>
                <a:pt x="265414"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94372" y="2424126"/>
        <a:ext cx="13270" cy="13270"/>
      </dsp:txXfrm>
    </dsp:sp>
    <dsp:sp modelId="{546B9D0C-1E2E-4FD4-9571-1018A611D9E9}">
      <dsp:nvSpPr>
        <dsp:cNvPr id="0" name=""/>
        <dsp:cNvSpPr/>
      </dsp:nvSpPr>
      <dsp:spPr>
        <a:xfrm>
          <a:off x="4968588" y="876299"/>
          <a:ext cx="2050441" cy="1962535"/>
        </a:xfrm>
        <a:prstGeom prst="ellipse">
          <a:avLst/>
        </a:prstGeom>
        <a:solidFill>
          <a:srgbClr val="4C5A6A"/>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Attitude</a:t>
          </a:r>
        </a:p>
      </dsp:txBody>
      <dsp:txXfrm>
        <a:off x="5268868" y="1163706"/>
        <a:ext cx="1449881" cy="1387721"/>
      </dsp:txXfrm>
    </dsp:sp>
    <dsp:sp modelId="{8C11919C-B35D-474F-830E-2EC73082D8CD}">
      <dsp:nvSpPr>
        <dsp:cNvPr id="0" name=""/>
        <dsp:cNvSpPr/>
      </dsp:nvSpPr>
      <dsp:spPr>
        <a:xfrm rot="1800000">
          <a:off x="4869058" y="3340733"/>
          <a:ext cx="254093" cy="33747"/>
        </a:xfrm>
        <a:custGeom>
          <a:avLst/>
          <a:gdLst/>
          <a:ahLst/>
          <a:cxnLst/>
          <a:rect l="0" t="0" r="0" b="0"/>
          <a:pathLst>
            <a:path>
              <a:moveTo>
                <a:pt x="0" y="16873"/>
              </a:moveTo>
              <a:lnTo>
                <a:pt x="254093"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89752" y="3351255"/>
        <a:ext cx="12704" cy="12704"/>
      </dsp:txXfrm>
    </dsp:sp>
    <dsp:sp modelId="{F406B16F-4F44-431D-AA9A-484B33DDE5BC}">
      <dsp:nvSpPr>
        <dsp:cNvPr id="0" name=""/>
        <dsp:cNvSpPr/>
      </dsp:nvSpPr>
      <dsp:spPr>
        <a:xfrm>
          <a:off x="4958299" y="2938329"/>
          <a:ext cx="2071018" cy="1990604"/>
        </a:xfrm>
        <a:prstGeom prst="ellipse">
          <a:avLst/>
        </a:prstGeom>
        <a:solidFill>
          <a:srgbClr val="4C5A6A"/>
        </a:solidFill>
        <a:ln w="26425" cap="flat" cmpd="sng" algn="ctr">
          <a:solidFill>
            <a:srgbClr val="FFFFFF">
              <a:hueOff val="0"/>
              <a:satOff val="0"/>
              <a:lumOff val="0"/>
              <a:alphaOff val="0"/>
            </a:srgbClr>
          </a:solidFill>
          <a:prstDash val="solid"/>
        </a:ln>
        <a:effectLst>
          <a:glow rad="635000">
            <a:srgbClr val="37537B">
              <a:lumMod val="40000"/>
              <a:lumOff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Transparency</a:t>
          </a:r>
        </a:p>
      </dsp:txBody>
      <dsp:txXfrm>
        <a:off x="5261593" y="3229846"/>
        <a:ext cx="1464430" cy="1407570"/>
      </dsp:txXfrm>
    </dsp:sp>
    <dsp:sp modelId="{DD54074C-AFAA-4647-B943-BE8D025BB2ED}">
      <dsp:nvSpPr>
        <dsp:cNvPr id="0" name=""/>
        <dsp:cNvSpPr/>
      </dsp:nvSpPr>
      <dsp:spPr>
        <a:xfrm rot="5400000">
          <a:off x="4019215" y="3852363"/>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87050" y="3860403"/>
        <a:ext cx="17666" cy="17666"/>
      </dsp:txXfrm>
    </dsp:sp>
    <dsp:sp modelId="{DE30B8A3-C065-4433-8E96-4E6E0AC01374}">
      <dsp:nvSpPr>
        <dsp:cNvPr id="0" name=""/>
        <dsp:cNvSpPr/>
      </dsp:nvSpPr>
      <dsp:spPr>
        <a:xfrm>
          <a:off x="3270125" y="4045905"/>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spc="-100" baseline="0" dirty="0"/>
            <a:t>Commitment</a:t>
          </a:r>
        </a:p>
      </dsp:txBody>
      <dsp:txXfrm>
        <a:off x="3541273" y="4317053"/>
        <a:ext cx="1309221" cy="1309221"/>
      </dsp:txXfrm>
    </dsp:sp>
    <dsp:sp modelId="{395B14A7-2790-43BD-9AC6-07A873E16374}">
      <dsp:nvSpPr>
        <dsp:cNvPr id="0" name=""/>
        <dsp:cNvSpPr/>
      </dsp:nvSpPr>
      <dsp:spPr>
        <a:xfrm rot="9000000">
          <a:off x="3176021" y="3365544"/>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43856" y="3373585"/>
        <a:ext cx="17666" cy="17666"/>
      </dsp:txXfrm>
    </dsp:sp>
    <dsp:sp modelId="{8E033C63-6293-4733-BA29-1B99E92B99CC}">
      <dsp:nvSpPr>
        <dsp:cNvPr id="0" name=""/>
        <dsp:cNvSpPr/>
      </dsp:nvSpPr>
      <dsp:spPr>
        <a:xfrm>
          <a:off x="1472200" y="300787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1743348" y="3279021"/>
        <a:ext cx="1309221" cy="1309221"/>
      </dsp:txXfrm>
    </dsp:sp>
    <dsp:sp modelId="{48936265-83E0-4F5C-91C5-C0190A53C9A0}">
      <dsp:nvSpPr>
        <dsp:cNvPr id="0" name=""/>
        <dsp:cNvSpPr/>
      </dsp:nvSpPr>
      <dsp:spPr>
        <a:xfrm rot="12600000">
          <a:off x="3176021" y="2391907"/>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43856" y="2399947"/>
        <a:ext cx="17666" cy="17666"/>
      </dsp:txXfrm>
    </dsp:sp>
    <dsp:sp modelId="{0A3C8D14-0DF6-4C93-96CD-647F74A3B04D}">
      <dsp:nvSpPr>
        <dsp:cNvPr id="0" name=""/>
        <dsp:cNvSpPr/>
      </dsp:nvSpPr>
      <dsp:spPr>
        <a:xfrm>
          <a:off x="1472200" y="931808"/>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Outcomes</a:t>
          </a:r>
        </a:p>
      </dsp:txBody>
      <dsp:txXfrm>
        <a:off x="1743348" y="1202956"/>
        <a:ext cx="1309221" cy="13092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DA1A4-7B93-4A92-8724-ED82F11A30EE}">
      <dsp:nvSpPr>
        <dsp:cNvPr id="0" name=""/>
        <dsp:cNvSpPr/>
      </dsp:nvSpPr>
      <dsp:spPr>
        <a:xfrm>
          <a:off x="3404059" y="2098631"/>
          <a:ext cx="1593937" cy="1593937"/>
        </a:xfrm>
        <a:prstGeom prst="ellipse">
          <a:avLst/>
        </a:prstGeom>
        <a:solidFill>
          <a:schemeClr val="tx2">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Culture of Quality</a:t>
          </a:r>
        </a:p>
      </dsp:txBody>
      <dsp:txXfrm>
        <a:off x="3637486" y="2332058"/>
        <a:ext cx="1127083" cy="1127083"/>
      </dsp:txXfrm>
    </dsp:sp>
    <dsp:sp modelId="{32FB1183-533D-46F5-B79E-DF95DA2008E9}">
      <dsp:nvSpPr>
        <dsp:cNvPr id="0" name=""/>
        <dsp:cNvSpPr/>
      </dsp:nvSpPr>
      <dsp:spPr>
        <a:xfrm rot="16200000">
          <a:off x="4024360" y="1905088"/>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92195" y="1913129"/>
        <a:ext cx="17666" cy="17666"/>
      </dsp:txXfrm>
    </dsp:sp>
    <dsp:sp modelId="{AE102CEF-1FBA-4AD3-9922-3793082C29AB}">
      <dsp:nvSpPr>
        <dsp:cNvPr id="0" name=""/>
        <dsp:cNvSpPr/>
      </dsp:nvSpPr>
      <dsp:spPr>
        <a:xfrm>
          <a:off x="3275269" y="-10622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Current Culture</a:t>
          </a:r>
        </a:p>
      </dsp:txBody>
      <dsp:txXfrm>
        <a:off x="3546417" y="164925"/>
        <a:ext cx="1309221" cy="1309221"/>
      </dsp:txXfrm>
    </dsp:sp>
    <dsp:sp modelId="{3E1079B2-6B70-41A1-9B66-D53AA67C7766}">
      <dsp:nvSpPr>
        <dsp:cNvPr id="0" name=""/>
        <dsp:cNvSpPr/>
      </dsp:nvSpPr>
      <dsp:spPr>
        <a:xfrm rot="19800000">
          <a:off x="4873444" y="2413887"/>
          <a:ext cx="265414" cy="33747"/>
        </a:xfrm>
        <a:custGeom>
          <a:avLst/>
          <a:gdLst/>
          <a:ahLst/>
          <a:cxnLst/>
          <a:rect l="0" t="0" r="0" b="0"/>
          <a:pathLst>
            <a:path>
              <a:moveTo>
                <a:pt x="0" y="16873"/>
              </a:moveTo>
              <a:lnTo>
                <a:pt x="265414"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99516" y="2424126"/>
        <a:ext cx="13270" cy="13270"/>
      </dsp:txXfrm>
    </dsp:sp>
    <dsp:sp modelId="{546B9D0C-1E2E-4FD4-9571-1018A611D9E9}">
      <dsp:nvSpPr>
        <dsp:cNvPr id="0" name=""/>
        <dsp:cNvSpPr/>
      </dsp:nvSpPr>
      <dsp:spPr>
        <a:xfrm>
          <a:off x="4973732" y="876299"/>
          <a:ext cx="2050441" cy="1962535"/>
        </a:xfrm>
        <a:prstGeom prst="ellipse">
          <a:avLst/>
        </a:prstGeom>
        <a:solidFill>
          <a:srgbClr val="4C5A6A"/>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Attitude</a:t>
          </a:r>
        </a:p>
      </dsp:txBody>
      <dsp:txXfrm>
        <a:off x="5274012" y="1163706"/>
        <a:ext cx="1449881" cy="1387721"/>
      </dsp:txXfrm>
    </dsp:sp>
    <dsp:sp modelId="{A1A081E3-F093-4DB6-998F-6F8FFFC4A758}">
      <dsp:nvSpPr>
        <dsp:cNvPr id="0" name=""/>
        <dsp:cNvSpPr/>
      </dsp:nvSpPr>
      <dsp:spPr>
        <a:xfrm rot="1800000">
          <a:off x="4873444" y="3343564"/>
          <a:ext cx="265414" cy="33747"/>
        </a:xfrm>
        <a:custGeom>
          <a:avLst/>
          <a:gdLst/>
          <a:ahLst/>
          <a:cxnLst/>
          <a:rect l="0" t="0" r="0" b="0"/>
          <a:pathLst>
            <a:path>
              <a:moveTo>
                <a:pt x="0" y="16873"/>
              </a:moveTo>
              <a:lnTo>
                <a:pt x="265414" y="16873"/>
              </a:lnTo>
            </a:path>
          </a:pathLst>
        </a:custGeom>
        <a:noFill/>
        <a:ln w="2642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9516" y="3353802"/>
        <a:ext cx="13270" cy="13270"/>
      </dsp:txXfrm>
    </dsp:sp>
    <dsp:sp modelId="{39057B54-3915-42B2-AC92-51AA746949F9}">
      <dsp:nvSpPr>
        <dsp:cNvPr id="0" name=""/>
        <dsp:cNvSpPr/>
      </dsp:nvSpPr>
      <dsp:spPr>
        <a:xfrm>
          <a:off x="4973732" y="2952364"/>
          <a:ext cx="2050441" cy="1962535"/>
        </a:xfrm>
        <a:prstGeom prst="ellipse">
          <a:avLst/>
        </a:prstGeom>
        <a:solidFill>
          <a:srgbClr val="4C5A6A"/>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Arial"/>
              <a:ea typeface="+mn-ea"/>
              <a:cs typeface="+mn-cs"/>
            </a:rPr>
            <a:t>Transparency</a:t>
          </a:r>
        </a:p>
      </dsp:txBody>
      <dsp:txXfrm>
        <a:off x="5274012" y="3239771"/>
        <a:ext cx="1449881" cy="1387721"/>
      </dsp:txXfrm>
    </dsp:sp>
    <dsp:sp modelId="{DD54074C-AFAA-4647-B943-BE8D025BB2ED}">
      <dsp:nvSpPr>
        <dsp:cNvPr id="0" name=""/>
        <dsp:cNvSpPr/>
      </dsp:nvSpPr>
      <dsp:spPr>
        <a:xfrm rot="5400000">
          <a:off x="4024360" y="3852363"/>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92195" y="3860403"/>
        <a:ext cx="17666" cy="17666"/>
      </dsp:txXfrm>
    </dsp:sp>
    <dsp:sp modelId="{DE30B8A3-C065-4433-8E96-4E6E0AC01374}">
      <dsp:nvSpPr>
        <dsp:cNvPr id="0" name=""/>
        <dsp:cNvSpPr/>
      </dsp:nvSpPr>
      <dsp:spPr>
        <a:xfrm>
          <a:off x="3275269" y="4045905"/>
          <a:ext cx="1851517" cy="1851517"/>
        </a:xfrm>
        <a:prstGeom prst="ellipse">
          <a:avLst/>
        </a:prstGeom>
        <a:solidFill>
          <a:srgbClr val="4C5A6A"/>
        </a:solidFill>
        <a:ln w="26425" cap="flat" cmpd="sng" algn="ctr">
          <a:solidFill>
            <a:srgbClr val="FFFFFF">
              <a:hueOff val="0"/>
              <a:satOff val="0"/>
              <a:lumOff val="0"/>
              <a:alphaOff val="0"/>
            </a:srgbClr>
          </a:solidFill>
          <a:prstDash val="solid"/>
        </a:ln>
        <a:effectLst>
          <a:glow rad="635000">
            <a:srgbClr val="37537B">
              <a:lumMod val="40000"/>
              <a:lumOff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Commitment</a:t>
          </a:r>
        </a:p>
      </dsp:txBody>
      <dsp:txXfrm>
        <a:off x="3546417" y="4317053"/>
        <a:ext cx="1309221" cy="1309221"/>
      </dsp:txXfrm>
    </dsp:sp>
    <dsp:sp modelId="{395B14A7-2790-43BD-9AC6-07A873E16374}">
      <dsp:nvSpPr>
        <dsp:cNvPr id="0" name=""/>
        <dsp:cNvSpPr/>
      </dsp:nvSpPr>
      <dsp:spPr>
        <a:xfrm rot="9000000">
          <a:off x="3181165" y="3365544"/>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49000" y="3373585"/>
        <a:ext cx="17666" cy="17666"/>
      </dsp:txXfrm>
    </dsp:sp>
    <dsp:sp modelId="{8E033C63-6293-4733-BA29-1B99E92B99CC}">
      <dsp:nvSpPr>
        <dsp:cNvPr id="0" name=""/>
        <dsp:cNvSpPr/>
      </dsp:nvSpPr>
      <dsp:spPr>
        <a:xfrm>
          <a:off x="1477345" y="300787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1748493" y="3279021"/>
        <a:ext cx="1309221" cy="1309221"/>
      </dsp:txXfrm>
    </dsp:sp>
    <dsp:sp modelId="{48936265-83E0-4F5C-91C5-C0190A53C9A0}">
      <dsp:nvSpPr>
        <dsp:cNvPr id="0" name=""/>
        <dsp:cNvSpPr/>
      </dsp:nvSpPr>
      <dsp:spPr>
        <a:xfrm rot="12600000">
          <a:off x="3181165" y="2391907"/>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49000" y="2399947"/>
        <a:ext cx="17666" cy="17666"/>
      </dsp:txXfrm>
    </dsp:sp>
    <dsp:sp modelId="{0A3C8D14-0DF6-4C93-96CD-647F74A3B04D}">
      <dsp:nvSpPr>
        <dsp:cNvPr id="0" name=""/>
        <dsp:cNvSpPr/>
      </dsp:nvSpPr>
      <dsp:spPr>
        <a:xfrm>
          <a:off x="1477345" y="931808"/>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Outcomes</a:t>
          </a:r>
        </a:p>
      </dsp:txBody>
      <dsp:txXfrm>
        <a:off x="1748493" y="1202956"/>
        <a:ext cx="1309221" cy="13092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DA1A4-7B93-4A92-8724-ED82F11A30EE}">
      <dsp:nvSpPr>
        <dsp:cNvPr id="0" name=""/>
        <dsp:cNvSpPr/>
      </dsp:nvSpPr>
      <dsp:spPr>
        <a:xfrm>
          <a:off x="3404059" y="2098631"/>
          <a:ext cx="1593937" cy="1593937"/>
        </a:xfrm>
        <a:prstGeom prst="ellipse">
          <a:avLst/>
        </a:prstGeom>
        <a:solidFill>
          <a:schemeClr val="tx2">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Culture of Quality</a:t>
          </a:r>
        </a:p>
      </dsp:txBody>
      <dsp:txXfrm>
        <a:off x="3637486" y="2332058"/>
        <a:ext cx="1127083" cy="1127083"/>
      </dsp:txXfrm>
    </dsp:sp>
    <dsp:sp modelId="{32FB1183-533D-46F5-B79E-DF95DA2008E9}">
      <dsp:nvSpPr>
        <dsp:cNvPr id="0" name=""/>
        <dsp:cNvSpPr/>
      </dsp:nvSpPr>
      <dsp:spPr>
        <a:xfrm rot="16200000">
          <a:off x="4024360" y="1905088"/>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92195" y="1913129"/>
        <a:ext cx="17666" cy="17666"/>
      </dsp:txXfrm>
    </dsp:sp>
    <dsp:sp modelId="{AE102CEF-1FBA-4AD3-9922-3793082C29AB}">
      <dsp:nvSpPr>
        <dsp:cNvPr id="0" name=""/>
        <dsp:cNvSpPr/>
      </dsp:nvSpPr>
      <dsp:spPr>
        <a:xfrm>
          <a:off x="3275269" y="-10622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Current Culture</a:t>
          </a:r>
        </a:p>
      </dsp:txBody>
      <dsp:txXfrm>
        <a:off x="3546417" y="164925"/>
        <a:ext cx="1309221" cy="1309221"/>
      </dsp:txXfrm>
    </dsp:sp>
    <dsp:sp modelId="{3E1079B2-6B70-41A1-9B66-D53AA67C7766}">
      <dsp:nvSpPr>
        <dsp:cNvPr id="0" name=""/>
        <dsp:cNvSpPr/>
      </dsp:nvSpPr>
      <dsp:spPr>
        <a:xfrm rot="19800000">
          <a:off x="4873444" y="2413887"/>
          <a:ext cx="265414" cy="33747"/>
        </a:xfrm>
        <a:custGeom>
          <a:avLst/>
          <a:gdLst/>
          <a:ahLst/>
          <a:cxnLst/>
          <a:rect l="0" t="0" r="0" b="0"/>
          <a:pathLst>
            <a:path>
              <a:moveTo>
                <a:pt x="0" y="16873"/>
              </a:moveTo>
              <a:lnTo>
                <a:pt x="265414"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99516" y="2424126"/>
        <a:ext cx="13270" cy="13270"/>
      </dsp:txXfrm>
    </dsp:sp>
    <dsp:sp modelId="{546B9D0C-1E2E-4FD4-9571-1018A611D9E9}">
      <dsp:nvSpPr>
        <dsp:cNvPr id="0" name=""/>
        <dsp:cNvSpPr/>
      </dsp:nvSpPr>
      <dsp:spPr>
        <a:xfrm>
          <a:off x="4973732" y="876299"/>
          <a:ext cx="2050441" cy="1962535"/>
        </a:xfrm>
        <a:prstGeom prst="ellipse">
          <a:avLst/>
        </a:prstGeom>
        <a:solidFill>
          <a:srgbClr val="4C5A6A"/>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Attitude</a:t>
          </a:r>
        </a:p>
      </dsp:txBody>
      <dsp:txXfrm>
        <a:off x="5274012" y="1163706"/>
        <a:ext cx="1449881" cy="1387721"/>
      </dsp:txXfrm>
    </dsp:sp>
    <dsp:sp modelId="{A1A081E3-F093-4DB6-998F-6F8FFFC4A758}">
      <dsp:nvSpPr>
        <dsp:cNvPr id="0" name=""/>
        <dsp:cNvSpPr/>
      </dsp:nvSpPr>
      <dsp:spPr>
        <a:xfrm rot="1800000">
          <a:off x="4873444" y="3343564"/>
          <a:ext cx="265414" cy="33747"/>
        </a:xfrm>
        <a:custGeom>
          <a:avLst/>
          <a:gdLst/>
          <a:ahLst/>
          <a:cxnLst/>
          <a:rect l="0" t="0" r="0" b="0"/>
          <a:pathLst>
            <a:path>
              <a:moveTo>
                <a:pt x="0" y="16873"/>
              </a:moveTo>
              <a:lnTo>
                <a:pt x="265414" y="16873"/>
              </a:lnTo>
            </a:path>
          </a:pathLst>
        </a:custGeom>
        <a:noFill/>
        <a:ln w="2642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9516" y="3353802"/>
        <a:ext cx="13270" cy="13270"/>
      </dsp:txXfrm>
    </dsp:sp>
    <dsp:sp modelId="{39057B54-3915-42B2-AC92-51AA746949F9}">
      <dsp:nvSpPr>
        <dsp:cNvPr id="0" name=""/>
        <dsp:cNvSpPr/>
      </dsp:nvSpPr>
      <dsp:spPr>
        <a:xfrm>
          <a:off x="4973732" y="2952364"/>
          <a:ext cx="2050441" cy="1962535"/>
        </a:xfrm>
        <a:prstGeom prst="ellipse">
          <a:avLst/>
        </a:prstGeom>
        <a:solidFill>
          <a:srgbClr val="4C5A6A"/>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Arial"/>
              <a:ea typeface="+mn-ea"/>
              <a:cs typeface="+mn-cs"/>
            </a:rPr>
            <a:t>Transparency</a:t>
          </a:r>
        </a:p>
      </dsp:txBody>
      <dsp:txXfrm>
        <a:off x="5274012" y="3239771"/>
        <a:ext cx="1449881" cy="1387721"/>
      </dsp:txXfrm>
    </dsp:sp>
    <dsp:sp modelId="{DD54074C-AFAA-4647-B943-BE8D025BB2ED}">
      <dsp:nvSpPr>
        <dsp:cNvPr id="0" name=""/>
        <dsp:cNvSpPr/>
      </dsp:nvSpPr>
      <dsp:spPr>
        <a:xfrm rot="5400000">
          <a:off x="4024360" y="3852363"/>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92195" y="3860403"/>
        <a:ext cx="17666" cy="17666"/>
      </dsp:txXfrm>
    </dsp:sp>
    <dsp:sp modelId="{DE30B8A3-C065-4433-8E96-4E6E0AC01374}">
      <dsp:nvSpPr>
        <dsp:cNvPr id="0" name=""/>
        <dsp:cNvSpPr/>
      </dsp:nvSpPr>
      <dsp:spPr>
        <a:xfrm>
          <a:off x="3275269" y="4045905"/>
          <a:ext cx="1851517" cy="1851517"/>
        </a:xfrm>
        <a:prstGeom prst="ellipse">
          <a:avLst/>
        </a:prstGeom>
        <a:solidFill>
          <a:srgbClr val="4C5A6A"/>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Commitment</a:t>
          </a:r>
        </a:p>
      </dsp:txBody>
      <dsp:txXfrm>
        <a:off x="3546417" y="4317053"/>
        <a:ext cx="1309221" cy="1309221"/>
      </dsp:txXfrm>
    </dsp:sp>
    <dsp:sp modelId="{395B14A7-2790-43BD-9AC6-07A873E16374}">
      <dsp:nvSpPr>
        <dsp:cNvPr id="0" name=""/>
        <dsp:cNvSpPr/>
      </dsp:nvSpPr>
      <dsp:spPr>
        <a:xfrm rot="9000000">
          <a:off x="3181165" y="3365544"/>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49000" y="3373585"/>
        <a:ext cx="17666" cy="17666"/>
      </dsp:txXfrm>
    </dsp:sp>
    <dsp:sp modelId="{8E033C63-6293-4733-BA29-1B99E92B99CC}">
      <dsp:nvSpPr>
        <dsp:cNvPr id="0" name=""/>
        <dsp:cNvSpPr/>
      </dsp:nvSpPr>
      <dsp:spPr>
        <a:xfrm>
          <a:off x="1477345" y="300787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a:glow rad="635000">
            <a:srgbClr val="A3B8D6"/>
          </a:glow>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1748493" y="3279021"/>
        <a:ext cx="1309221" cy="1309221"/>
      </dsp:txXfrm>
    </dsp:sp>
    <dsp:sp modelId="{48936265-83E0-4F5C-91C5-C0190A53C9A0}">
      <dsp:nvSpPr>
        <dsp:cNvPr id="0" name=""/>
        <dsp:cNvSpPr/>
      </dsp:nvSpPr>
      <dsp:spPr>
        <a:xfrm rot="12600000">
          <a:off x="3181165" y="2391907"/>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49000" y="2399947"/>
        <a:ext cx="17666" cy="17666"/>
      </dsp:txXfrm>
    </dsp:sp>
    <dsp:sp modelId="{0A3C8D14-0DF6-4C93-96CD-647F74A3B04D}">
      <dsp:nvSpPr>
        <dsp:cNvPr id="0" name=""/>
        <dsp:cNvSpPr/>
      </dsp:nvSpPr>
      <dsp:spPr>
        <a:xfrm>
          <a:off x="1477345" y="931808"/>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Outcomes</a:t>
          </a:r>
        </a:p>
      </dsp:txBody>
      <dsp:txXfrm>
        <a:off x="1748493" y="1202956"/>
        <a:ext cx="1309221" cy="13092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DA1A4-7B93-4A92-8724-ED82F11A30EE}">
      <dsp:nvSpPr>
        <dsp:cNvPr id="0" name=""/>
        <dsp:cNvSpPr/>
      </dsp:nvSpPr>
      <dsp:spPr>
        <a:xfrm>
          <a:off x="3404059" y="2098631"/>
          <a:ext cx="1593937" cy="1593937"/>
        </a:xfrm>
        <a:prstGeom prst="ellipse">
          <a:avLst/>
        </a:prstGeom>
        <a:solidFill>
          <a:schemeClr val="tx2">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Culture of Quality</a:t>
          </a:r>
        </a:p>
      </dsp:txBody>
      <dsp:txXfrm>
        <a:off x="3637486" y="2332058"/>
        <a:ext cx="1127083" cy="1127083"/>
      </dsp:txXfrm>
    </dsp:sp>
    <dsp:sp modelId="{32FB1183-533D-46F5-B79E-DF95DA2008E9}">
      <dsp:nvSpPr>
        <dsp:cNvPr id="0" name=""/>
        <dsp:cNvSpPr/>
      </dsp:nvSpPr>
      <dsp:spPr>
        <a:xfrm rot="16200000">
          <a:off x="4024360" y="1905088"/>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92195" y="1913129"/>
        <a:ext cx="17666" cy="17666"/>
      </dsp:txXfrm>
    </dsp:sp>
    <dsp:sp modelId="{AE102CEF-1FBA-4AD3-9922-3793082C29AB}">
      <dsp:nvSpPr>
        <dsp:cNvPr id="0" name=""/>
        <dsp:cNvSpPr/>
      </dsp:nvSpPr>
      <dsp:spPr>
        <a:xfrm>
          <a:off x="3275269" y="-10622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Current Culture</a:t>
          </a:r>
        </a:p>
      </dsp:txBody>
      <dsp:txXfrm>
        <a:off x="3546417" y="164925"/>
        <a:ext cx="1309221" cy="1309221"/>
      </dsp:txXfrm>
    </dsp:sp>
    <dsp:sp modelId="{3E1079B2-6B70-41A1-9B66-D53AA67C7766}">
      <dsp:nvSpPr>
        <dsp:cNvPr id="0" name=""/>
        <dsp:cNvSpPr/>
      </dsp:nvSpPr>
      <dsp:spPr>
        <a:xfrm rot="19800000">
          <a:off x="4873444" y="2413887"/>
          <a:ext cx="265414" cy="33747"/>
        </a:xfrm>
        <a:custGeom>
          <a:avLst/>
          <a:gdLst/>
          <a:ahLst/>
          <a:cxnLst/>
          <a:rect l="0" t="0" r="0" b="0"/>
          <a:pathLst>
            <a:path>
              <a:moveTo>
                <a:pt x="0" y="16873"/>
              </a:moveTo>
              <a:lnTo>
                <a:pt x="265414"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99516" y="2424126"/>
        <a:ext cx="13270" cy="13270"/>
      </dsp:txXfrm>
    </dsp:sp>
    <dsp:sp modelId="{546B9D0C-1E2E-4FD4-9571-1018A611D9E9}">
      <dsp:nvSpPr>
        <dsp:cNvPr id="0" name=""/>
        <dsp:cNvSpPr/>
      </dsp:nvSpPr>
      <dsp:spPr>
        <a:xfrm>
          <a:off x="4973732" y="876299"/>
          <a:ext cx="2050441" cy="1962535"/>
        </a:xfrm>
        <a:prstGeom prst="ellipse">
          <a:avLst/>
        </a:prstGeom>
        <a:solidFill>
          <a:srgbClr val="4C5A6A"/>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Attitude</a:t>
          </a:r>
        </a:p>
      </dsp:txBody>
      <dsp:txXfrm>
        <a:off x="5274012" y="1163706"/>
        <a:ext cx="1449881" cy="1387721"/>
      </dsp:txXfrm>
    </dsp:sp>
    <dsp:sp modelId="{A1A081E3-F093-4DB6-998F-6F8FFFC4A758}">
      <dsp:nvSpPr>
        <dsp:cNvPr id="0" name=""/>
        <dsp:cNvSpPr/>
      </dsp:nvSpPr>
      <dsp:spPr>
        <a:xfrm rot="1800000">
          <a:off x="4873444" y="3343564"/>
          <a:ext cx="265414" cy="33747"/>
        </a:xfrm>
        <a:custGeom>
          <a:avLst/>
          <a:gdLst/>
          <a:ahLst/>
          <a:cxnLst/>
          <a:rect l="0" t="0" r="0" b="0"/>
          <a:pathLst>
            <a:path>
              <a:moveTo>
                <a:pt x="0" y="16873"/>
              </a:moveTo>
              <a:lnTo>
                <a:pt x="265414" y="16873"/>
              </a:lnTo>
            </a:path>
          </a:pathLst>
        </a:custGeom>
        <a:noFill/>
        <a:ln w="2642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9516" y="3353802"/>
        <a:ext cx="13270" cy="13270"/>
      </dsp:txXfrm>
    </dsp:sp>
    <dsp:sp modelId="{39057B54-3915-42B2-AC92-51AA746949F9}">
      <dsp:nvSpPr>
        <dsp:cNvPr id="0" name=""/>
        <dsp:cNvSpPr/>
      </dsp:nvSpPr>
      <dsp:spPr>
        <a:xfrm>
          <a:off x="4973732" y="2952364"/>
          <a:ext cx="2050441" cy="1962535"/>
        </a:xfrm>
        <a:prstGeom prst="ellipse">
          <a:avLst/>
        </a:prstGeom>
        <a:solidFill>
          <a:srgbClr val="4C5A6A"/>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solidFill>
              <a:latin typeface="Arial"/>
              <a:ea typeface="+mn-ea"/>
              <a:cs typeface="+mn-cs"/>
            </a:rPr>
            <a:t>Transparency</a:t>
          </a:r>
        </a:p>
      </dsp:txBody>
      <dsp:txXfrm>
        <a:off x="5274012" y="3239771"/>
        <a:ext cx="1449881" cy="1387721"/>
      </dsp:txXfrm>
    </dsp:sp>
    <dsp:sp modelId="{DD54074C-AFAA-4647-B943-BE8D025BB2ED}">
      <dsp:nvSpPr>
        <dsp:cNvPr id="0" name=""/>
        <dsp:cNvSpPr/>
      </dsp:nvSpPr>
      <dsp:spPr>
        <a:xfrm rot="5400000">
          <a:off x="4024360" y="3852363"/>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92195" y="3860403"/>
        <a:ext cx="17666" cy="17666"/>
      </dsp:txXfrm>
    </dsp:sp>
    <dsp:sp modelId="{DE30B8A3-C065-4433-8E96-4E6E0AC01374}">
      <dsp:nvSpPr>
        <dsp:cNvPr id="0" name=""/>
        <dsp:cNvSpPr/>
      </dsp:nvSpPr>
      <dsp:spPr>
        <a:xfrm>
          <a:off x="3275269" y="4045905"/>
          <a:ext cx="1851517" cy="1851517"/>
        </a:xfrm>
        <a:prstGeom prst="ellipse">
          <a:avLst/>
        </a:prstGeom>
        <a:solidFill>
          <a:srgbClr val="4C5A6A"/>
        </a:solidFill>
        <a:ln w="2642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700" kern="1200" dirty="0">
              <a:solidFill>
                <a:srgbClr val="FFFFFF"/>
              </a:solidFill>
              <a:latin typeface="Arial"/>
              <a:ea typeface="+mn-ea"/>
              <a:cs typeface="+mn-cs"/>
            </a:rPr>
            <a:t>Commitment</a:t>
          </a:r>
        </a:p>
      </dsp:txBody>
      <dsp:txXfrm>
        <a:off x="3546417" y="4317053"/>
        <a:ext cx="1309221" cy="1309221"/>
      </dsp:txXfrm>
    </dsp:sp>
    <dsp:sp modelId="{395B14A7-2790-43BD-9AC6-07A873E16374}">
      <dsp:nvSpPr>
        <dsp:cNvPr id="0" name=""/>
        <dsp:cNvSpPr/>
      </dsp:nvSpPr>
      <dsp:spPr>
        <a:xfrm rot="9000000">
          <a:off x="3181165" y="3365544"/>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49000" y="3373585"/>
        <a:ext cx="17666" cy="17666"/>
      </dsp:txXfrm>
    </dsp:sp>
    <dsp:sp modelId="{8E033C63-6293-4733-BA29-1B99E92B99CC}">
      <dsp:nvSpPr>
        <dsp:cNvPr id="0" name=""/>
        <dsp:cNvSpPr/>
      </dsp:nvSpPr>
      <dsp:spPr>
        <a:xfrm>
          <a:off x="1477345" y="3007873"/>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Data</a:t>
          </a:r>
        </a:p>
      </dsp:txBody>
      <dsp:txXfrm>
        <a:off x="1748493" y="3279021"/>
        <a:ext cx="1309221" cy="1309221"/>
      </dsp:txXfrm>
    </dsp:sp>
    <dsp:sp modelId="{48936265-83E0-4F5C-91C5-C0190A53C9A0}">
      <dsp:nvSpPr>
        <dsp:cNvPr id="0" name=""/>
        <dsp:cNvSpPr/>
      </dsp:nvSpPr>
      <dsp:spPr>
        <a:xfrm rot="12600000">
          <a:off x="3181165" y="2391907"/>
          <a:ext cx="353336" cy="33747"/>
        </a:xfrm>
        <a:custGeom>
          <a:avLst/>
          <a:gdLst/>
          <a:ahLst/>
          <a:cxnLst/>
          <a:rect l="0" t="0" r="0" b="0"/>
          <a:pathLst>
            <a:path>
              <a:moveTo>
                <a:pt x="0" y="16873"/>
              </a:moveTo>
              <a:lnTo>
                <a:pt x="353336" y="16873"/>
              </a:lnTo>
            </a:path>
          </a:pathLst>
        </a:custGeom>
        <a:noFill/>
        <a:ln w="26425"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349000" y="2399947"/>
        <a:ext cx="17666" cy="17666"/>
      </dsp:txXfrm>
    </dsp:sp>
    <dsp:sp modelId="{0A3C8D14-0DF6-4C93-96CD-647F74A3B04D}">
      <dsp:nvSpPr>
        <dsp:cNvPr id="0" name=""/>
        <dsp:cNvSpPr/>
      </dsp:nvSpPr>
      <dsp:spPr>
        <a:xfrm>
          <a:off x="1477345" y="931808"/>
          <a:ext cx="1851517" cy="1851517"/>
        </a:xfrm>
        <a:prstGeom prst="ellipse">
          <a:avLst/>
        </a:prstGeom>
        <a:solidFill>
          <a:schemeClr val="accent4"/>
        </a:solidFill>
        <a:ln w="26425" cap="flat" cmpd="sng" algn="ctr">
          <a:solidFill>
            <a:schemeClr val="lt1">
              <a:hueOff val="0"/>
              <a:satOff val="0"/>
              <a:lumOff val="0"/>
              <a:alphaOff val="0"/>
            </a:schemeClr>
          </a:solidFill>
          <a:prstDash val="solid"/>
        </a:ln>
        <a:effectLst>
          <a:glow rad="635000">
            <a:srgbClr val="A3B8D6"/>
          </a:glow>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Outcomes</a:t>
          </a:r>
        </a:p>
      </dsp:txBody>
      <dsp:txXfrm>
        <a:off x="1748493" y="1202956"/>
        <a:ext cx="1309221" cy="130922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22B0DF-3E41-4354-8729-EF32F2F006D1}" type="datetimeFigureOut">
              <a:rPr lang="en-US" smtClean="0"/>
              <a:t>7/23/2018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F43DF58-3088-4C6A-8980-7F8A83783F08}"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F34130-9D75-4168-9007-280E554272C1}" type="datetimeFigureOut">
              <a:rPr lang="en-US" smtClean="0"/>
              <a:t>7/23/2018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D28201-4BBF-455A-9765-CF9869D2B1B3}"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This presentation is intended to be delivered by state-level CQI support staff. The notes are a suggested script for the presenter. Please see the accompanying Facilitation Guide and handouts.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455C17-EC44-4A90-A9B0-CD3F978DD129}" type="slidenum">
              <a:rPr lang="en-US" smtClean="0">
                <a:solidFill>
                  <a:prstClr val="black"/>
                </a:solidFill>
              </a:rPr>
              <a:pPr/>
              <a:t>1</a:t>
            </a:fld>
            <a:endParaRPr lang="en-US">
              <a:solidFill>
                <a:prstClr val="black"/>
              </a:solidFill>
            </a:endParaRPr>
          </a:p>
        </p:txBody>
      </p:sp>
      <p:sp>
        <p:nvSpPr>
          <p:cNvPr id="5" name="Date Placeholder 4"/>
          <p:cNvSpPr>
            <a:spLocks noGrp="1"/>
          </p:cNvSpPr>
          <p:nvPr>
            <p:ph type="dt" idx="11"/>
          </p:nvPr>
        </p:nvSpPr>
        <p:spPr/>
        <p:txBody>
          <a:bodyPr/>
          <a:lstStyle/>
          <a:p>
            <a:fld id="{120A4E4B-C897-4641-A345-FB8C86A27A9C}" type="datetime1">
              <a:rPr lang="en-US" smtClean="0">
                <a:solidFill>
                  <a:prstClr val="black"/>
                </a:solidFill>
              </a:rPr>
              <a:pPr/>
              <a:t>7/23/2018</a:t>
            </a:fld>
            <a:endParaRPr lang="en-US">
              <a:solidFill>
                <a:prstClr val="black"/>
              </a:solidFill>
            </a:endParaRPr>
          </a:p>
        </p:txBody>
      </p:sp>
      <p:sp>
        <p:nvSpPr>
          <p:cNvPr id="6" name="Footer Placeholder 5"/>
          <p:cNvSpPr>
            <a:spLocks noGrp="1"/>
          </p:cNvSpPr>
          <p:nvPr>
            <p:ph type="ftr" sz="quarter" idx="12"/>
          </p:nvPr>
        </p:nvSpPr>
        <p:spPr/>
        <p:txBody>
          <a:bodyPr/>
          <a:lstStyle/>
          <a:p>
            <a:r>
              <a:rPr lang="en-US">
                <a:solidFill>
                  <a:prstClr val="black"/>
                </a:solidFill>
              </a:rPr>
              <a:t>DOHVE TA</a:t>
            </a:r>
          </a:p>
        </p:txBody>
      </p:sp>
    </p:spTree>
    <p:extLst>
      <p:ext uri="{BB962C8B-B14F-4D97-AF65-F5344CB8AC3E}">
        <p14:creationId xmlns:p14="http://schemas.microsoft.com/office/powerpoint/2010/main" val="4203592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Data</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the next component in a culture of quality. Data need to be a central part of the culture to measure where we are and where we are going. </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Does a data collection infrastructure exist? This could include a data system, training on data collection, staff understanding the measures, and/or high-quality data collection tools.  </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Is there a commitment along with an investment from the agency to collect high-quality and useful data?</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the reporting metrics meaningful? In other words, are the collected data reflective of the services provided? If the data do not accurately reflect the services provided to families, they are not useful.</a:t>
            </a:r>
          </a:p>
          <a:p>
            <a:pPr marL="0" marR="0" indent="0">
              <a:lnSpc>
                <a:spcPct val="107000"/>
              </a:lnSpc>
              <a:spcBef>
                <a:spcPts val="0"/>
              </a:spcBef>
              <a:spcAft>
                <a:spcPts val="800"/>
              </a:spcAft>
              <a:buFont typeface="Courier New" panose="02070309020205020404" pitchFamily="49" charset="0"/>
              <a:buNone/>
            </a:pPr>
            <a:endParaRPr lang="en-US" sz="1200" b="0" kern="1200" dirty="0">
              <a:solidFill>
                <a:schemeClr val="tx1"/>
              </a:solidFill>
              <a:effectLst/>
              <a:latin typeface="Calibri" panose="020F0502020204030204" pitchFamily="34" charset="0"/>
              <a:ea typeface="+mn-ea"/>
              <a:cs typeface="+mn-cs"/>
            </a:endParaRPr>
          </a:p>
          <a:p>
            <a:pPr marL="0" marR="0">
              <a:lnSpc>
                <a:spcPct val="107000"/>
              </a:lnSpc>
              <a:spcBef>
                <a:spcPts val="0"/>
              </a:spcBef>
              <a:spcAft>
                <a:spcPts val="800"/>
              </a:spcAft>
            </a:pPr>
            <a:endParaRPr lang="en-US" sz="1200" b="0" kern="1200" dirty="0">
              <a:solidFill>
                <a:schemeClr val="tx1"/>
              </a:solidFill>
              <a:effectLst/>
              <a:latin typeface="Calibri" panose="020F0502020204030204" pitchFamily="34" charset="0"/>
              <a:ea typeface="+mn-ea"/>
              <a:cs typeface="+mn-cs"/>
            </a:endParaRPr>
          </a:p>
        </p:txBody>
      </p:sp>
      <p:sp>
        <p:nvSpPr>
          <p:cNvPr id="4" name="Date Placeholder 3"/>
          <p:cNvSpPr>
            <a:spLocks noGrp="1"/>
          </p:cNvSpPr>
          <p:nvPr>
            <p:ph type="dt" idx="10"/>
          </p:nvPr>
        </p:nvSpPr>
        <p:spPr/>
        <p:txBody>
          <a:bodyPr/>
          <a:lstStyle/>
          <a:p>
            <a:fld id="{AEEC3231-165B-442A-9DFD-9D3D6CB51F0E}" type="datetime1">
              <a:rPr lang="en-US" smtClean="0">
                <a:solidFill>
                  <a:prstClr val="black"/>
                </a:solidFill>
              </a:rPr>
              <a:pPr/>
              <a:t>7/23/2018</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DOHVE TA</a:t>
            </a:r>
          </a:p>
        </p:txBody>
      </p:sp>
      <p:sp>
        <p:nvSpPr>
          <p:cNvPr id="6" name="Slide Number Placeholder 5"/>
          <p:cNvSpPr>
            <a:spLocks noGrp="1"/>
          </p:cNvSpPr>
          <p:nvPr>
            <p:ph type="sldNum" sz="quarter" idx="12"/>
          </p:nvPr>
        </p:nvSpPr>
        <p:spPr/>
        <p:txBody>
          <a:bodyPr/>
          <a:lstStyle/>
          <a:p>
            <a:fld id="{D8455C17-EC44-4A90-A9B0-CD3F978DD12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646388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final component in a culture of quality is </a:t>
            </a:r>
            <a:r>
              <a:rPr lang="en-US" sz="1200" b="0" kern="1200" dirty="0">
                <a:solidFill>
                  <a:schemeClr val="tx1"/>
                </a:solidFill>
                <a:effectLst/>
                <a:latin typeface="+mn-lt"/>
                <a:ea typeface="+mn-ea"/>
                <a:cs typeface="+mn-cs"/>
              </a:rPr>
              <a:t>outcomes</a:t>
            </a:r>
            <a:r>
              <a:rPr lang="en-US" sz="1200" kern="1200" dirty="0">
                <a:solidFill>
                  <a:schemeClr val="tx1"/>
                </a:solidFill>
                <a:effectLst/>
                <a:latin typeface="+mn-lt"/>
                <a:ea typeface="+mn-ea"/>
                <a:cs typeface="+mn-cs"/>
              </a:rPr>
              <a:t>.</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Outcomes need to be clearly articulated and understood. For example, for MIECHV, everyone in the agency should have the same understanding of why the performance measures matter, why we measure them, and what the data collected reflect.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In addition, targets for each outcome should be established. Establishing targets defines a baseline and progress towards an outcome, which is similar to when mapping software is used to plot out a course. Knowing where we are is insufficient; we must also know where we want to go. Trying to improve without targets is like looking at a map and saying, “I want to be somewhere better.” Where is better?</a:t>
            </a:r>
          </a:p>
        </p:txBody>
      </p:sp>
      <p:sp>
        <p:nvSpPr>
          <p:cNvPr id="4" name="Date Placeholder 3"/>
          <p:cNvSpPr>
            <a:spLocks noGrp="1"/>
          </p:cNvSpPr>
          <p:nvPr>
            <p:ph type="dt" idx="10"/>
          </p:nvPr>
        </p:nvSpPr>
        <p:spPr/>
        <p:txBody>
          <a:bodyPr/>
          <a:lstStyle/>
          <a:p>
            <a:fld id="{AEEC3231-165B-442A-9DFD-9D3D6CB51F0E}" type="datetime1">
              <a:rPr lang="en-US" smtClean="0">
                <a:solidFill>
                  <a:prstClr val="black"/>
                </a:solidFill>
              </a:rPr>
              <a:pPr/>
              <a:t>7/23/2018</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DOHVE TA</a:t>
            </a:r>
          </a:p>
        </p:txBody>
      </p:sp>
      <p:sp>
        <p:nvSpPr>
          <p:cNvPr id="6" name="Slide Number Placeholder 5"/>
          <p:cNvSpPr>
            <a:spLocks noGrp="1"/>
          </p:cNvSpPr>
          <p:nvPr>
            <p:ph type="sldNum" sz="quarter" idx="12"/>
          </p:nvPr>
        </p:nvSpPr>
        <p:spPr/>
        <p:txBody>
          <a:bodyPr/>
          <a:lstStyle/>
          <a:p>
            <a:fld id="{D8455C17-EC44-4A90-A9B0-CD3F978DD12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01433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discuss how to develop a CQI team. </a:t>
            </a:r>
          </a:p>
        </p:txBody>
      </p:sp>
      <p:sp>
        <p:nvSpPr>
          <p:cNvPr id="4" name="Slide Number Placeholder 3"/>
          <p:cNvSpPr>
            <a:spLocks noGrp="1"/>
          </p:cNvSpPr>
          <p:nvPr>
            <p:ph type="sldNum" sz="quarter" idx="10"/>
          </p:nvPr>
        </p:nvSpPr>
        <p:spPr/>
        <p:txBody>
          <a:bodyPr/>
          <a:lstStyle/>
          <a:p>
            <a:fld id="{AED28201-4BBF-455A-9765-CF9869D2B1B3}" type="slidenum">
              <a:rPr lang="en-US" smtClean="0"/>
              <a:t>12</a:t>
            </a:fld>
            <a:endParaRPr lang="en-US"/>
          </a:p>
        </p:txBody>
      </p:sp>
    </p:spTree>
    <p:extLst>
      <p:ext uri="{BB962C8B-B14F-4D97-AF65-F5344CB8AC3E}">
        <p14:creationId xmlns:p14="http://schemas.microsoft.com/office/powerpoint/2010/main" val="2859565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do you eat an elephant? </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One bite at a time! But also, with help. This is the best way to tackle a large problem. </a:t>
            </a:r>
          </a:p>
        </p:txBody>
      </p:sp>
      <p:sp>
        <p:nvSpPr>
          <p:cNvPr id="4" name="Slide Number Placeholder 3"/>
          <p:cNvSpPr>
            <a:spLocks noGrp="1"/>
          </p:cNvSpPr>
          <p:nvPr>
            <p:ph type="sldNum" sz="quarter" idx="10"/>
          </p:nvPr>
        </p:nvSpPr>
        <p:spPr/>
        <p:txBody>
          <a:bodyPr/>
          <a:lstStyle/>
          <a:p>
            <a:fld id="{A103BA18-BE84-4DA1-B3B4-1493C1A9DAC5}" type="slidenum">
              <a:rPr lang="en-US" smtClean="0">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2124914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Achieving improvement can be thought of like a puzzle with multiple, interconnected pieces. Each piece plays a part in making the puzzle (or project) complete. The system is often too large to change all at once, or to be changed by one person; a team with multiple members, each with a specific role, is necessary to make effective, lasting change.</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Identifying the roles and responsibilities of team members is important. Each team member needs to understand what he or she will have to do to make the project successful, or to put the puzzle pieces together. By working together and taking advantage of each other’s strengths, ‘elephant-sized’ problems can be solved. </a:t>
            </a:r>
            <a:endParaRPr lang="en-US" dirty="0"/>
          </a:p>
        </p:txBody>
      </p:sp>
      <p:sp>
        <p:nvSpPr>
          <p:cNvPr id="4" name="Slide Number Placeholder 3"/>
          <p:cNvSpPr>
            <a:spLocks noGrp="1"/>
          </p:cNvSpPr>
          <p:nvPr>
            <p:ph type="sldNum" sz="quarter" idx="10"/>
          </p:nvPr>
        </p:nvSpPr>
        <p:spPr/>
        <p:txBody>
          <a:bodyPr/>
          <a:lstStyle/>
          <a:p>
            <a:fld id="{A103BA18-BE84-4DA1-B3B4-1493C1A9DAC5}"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1145887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Making CQI work involves strategic team effort, requiring planning and a dedicated staff with sufficient time and resources. Here are some important concepts to keep in mind when forming a CQI team.</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An effective team can vary in size and composition. Ideally, teams consist of 5-10 members; teams that are too small often don’t have all the right people on board to be effective, and teams that are too large may have trouble making decisions.</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Teams should include representatives from all groups affected by the CQI aim, including home visitors and supervisors, management or leadership, and families served by home visiting. </a:t>
            </a:r>
          </a:p>
        </p:txBody>
      </p:sp>
      <p:sp>
        <p:nvSpPr>
          <p:cNvPr id="4" name="Date Placeholder 3"/>
          <p:cNvSpPr>
            <a:spLocks noGrp="1"/>
          </p:cNvSpPr>
          <p:nvPr>
            <p:ph type="dt" idx="10"/>
          </p:nvPr>
        </p:nvSpPr>
        <p:spPr/>
        <p:txBody>
          <a:bodyPr/>
          <a:lstStyle/>
          <a:p>
            <a:fld id="{AEEC3231-165B-442A-9DFD-9D3D6CB51F0E}" type="datetime1">
              <a:rPr lang="en-US" smtClean="0">
                <a:solidFill>
                  <a:prstClr val="black"/>
                </a:solidFill>
              </a:rPr>
              <a:pPr/>
              <a:t>7/23/2018</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DOHVE TA</a:t>
            </a:r>
          </a:p>
        </p:txBody>
      </p:sp>
      <p:sp>
        <p:nvSpPr>
          <p:cNvPr id="6" name="Slide Number Placeholder 5"/>
          <p:cNvSpPr>
            <a:spLocks noGrp="1"/>
          </p:cNvSpPr>
          <p:nvPr>
            <p:ph type="sldNum" sz="quarter" idx="12"/>
          </p:nvPr>
        </p:nvSpPr>
        <p:spPr/>
        <p:txBody>
          <a:bodyPr/>
          <a:lstStyle/>
          <a:p>
            <a:fld id="{D8455C17-EC44-4A90-A9B0-CD3F978DD12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79120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An organizational chart of the CQI team can be helpful in articulating staff member roles and seeing where there are overlaps or gaps where additional resources might be needed. </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An important aspect of CQI is the bidirectional flow of information. An organizational chart also helps identify how information flows from CQI team members to CQI users. While part of the CQI team’s role is to obtain and review data, it also ensures the data, reports, and information are shared with staff and other users outside of the CQI team.  </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Identifying whether additional training is necessary is another important step in forming a team. </a:t>
            </a:r>
          </a:p>
          <a:p>
            <a:pPr marL="628650" marR="0" lvl="1" indent="-171450">
              <a:lnSpc>
                <a:spcPct val="107000"/>
              </a:lnSpc>
              <a:spcBef>
                <a:spcPts val="0"/>
              </a:spcBef>
              <a:spcAft>
                <a:spcPts val="800"/>
              </a:spcAft>
              <a:buFont typeface="Courier New" panose="02070309020205020404" pitchFamily="49" charset="0"/>
              <a:buChar char="o"/>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Would the team benefit from having a CQI training on fundamental concepts? </a:t>
            </a:r>
          </a:p>
          <a:p>
            <a:pPr marL="628650" marR="0" lvl="1" indent="-171450">
              <a:lnSpc>
                <a:spcPct val="107000"/>
              </a:lnSpc>
              <a:spcBef>
                <a:spcPts val="0"/>
              </a:spcBef>
              <a:spcAft>
                <a:spcPts val="800"/>
              </a:spcAft>
              <a:buFont typeface="Courier New" panose="02070309020205020404" pitchFamily="49" charset="0"/>
              <a:buChar char="o"/>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there other areas of training that would help set the groundwork for the team?</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Once the CQI team is formed, a CQI project charter outlining the scope of a project is developed. More detail will be provided about developing a CQI project charter in a later module.</a:t>
            </a:r>
          </a:p>
          <a:p>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16</a:t>
            </a:fld>
            <a:endParaRPr lang="en-US"/>
          </a:p>
        </p:txBody>
      </p:sp>
    </p:spTree>
    <p:extLst>
      <p:ext uri="{BB962C8B-B14F-4D97-AF65-F5344CB8AC3E}">
        <p14:creationId xmlns:p14="http://schemas.microsoft.com/office/powerpoint/2010/main" val="65013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Including the right members in the CQI team is critical for success. This slide includes a list of agency staff members and/or stakeholders who are key members of a strong CQI team. We will talk through the primary roles for each member as it relates to the CQI team.</a:t>
            </a:r>
          </a:p>
          <a:p>
            <a:pPr marL="628650" marR="0" lvl="1"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Agency-Level Leader:</a:t>
            </a:r>
          </a:p>
          <a:p>
            <a:pPr marL="1085850" marR="0" lvl="2"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agency-level leader provides the authority to dedicate time to CQI efforts, can help make decisions to keep the process moving forward, assigns appropriate staff to tasks, and supports partnership-building within or outside the agency.</a:t>
            </a:r>
          </a:p>
          <a:p>
            <a:pPr marL="628650" marR="0" lvl="1"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Supervisors:</a:t>
            </a:r>
          </a:p>
          <a:p>
            <a:pPr marL="1085850" marR="0" lvl="2"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Supervisors can also assign appropriate staff to tasks, make decisions about services, provide important insights that can help identify causes underlying the data, and problem-solve strategies for improvement. </a:t>
            </a:r>
          </a:p>
          <a:p>
            <a:pPr marL="628650" marR="0" lvl="1"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Home Visitors:</a:t>
            </a:r>
          </a:p>
          <a:p>
            <a:pPr marL="1085850" marR="0" lvl="2"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Home visitors provide essential insights about the day-to-day work with families; like supervisors, they can help identify causes underlying the data and problem-solve strategies for improvement. Home visitors can also provide insight into the implications of potential change strategies. A potential change strategy that sounds good to others on the CQI team might be identified by a home visitor as making their job more difficult, or as having unintended consequences for families.   </a:t>
            </a:r>
          </a:p>
          <a:p>
            <a:pPr marL="628650" marR="0" lvl="1"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Data Analyst:</a:t>
            </a:r>
          </a:p>
          <a:p>
            <a:pPr marL="1085850" marR="0" lvl="2"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data analyst is responsible for gathering data/information through a variety of mediums (emails, surveys, interviews, focus groups, etc.), working with the team to construct data/information gathering instruments, providing existing data for the project (from databases), and ensuring that data are compiled and shared on a regular basis.</a:t>
            </a:r>
          </a:p>
          <a:p>
            <a:pPr marL="628650" marR="0" lvl="1"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Family Members:</a:t>
            </a:r>
          </a:p>
          <a:p>
            <a:pPr marL="1085850" marR="0" lvl="2" indent="-1714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Families should also be included in the CQI team. Families can provide a unique perspective on issues, potential change strategies for improvement, and how these change strategies will affect the services they receive. Strategies for partnering with families in CQI will be discussed in more detail later in this module.</a:t>
            </a:r>
          </a:p>
          <a:p>
            <a:pPr marL="628650" marR="0" lvl="1"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state CQI specialist or CQI lead provides support for the local teams but is typically not a member of the local team.</a:t>
            </a:r>
          </a:p>
          <a:p>
            <a:endParaRPr lang="en-US" sz="1200" dirty="0">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17</a:t>
            </a:fld>
            <a:endParaRPr lang="en-US"/>
          </a:p>
        </p:txBody>
      </p:sp>
    </p:spTree>
    <p:extLst>
      <p:ext uri="{BB962C8B-B14F-4D97-AF65-F5344CB8AC3E}">
        <p14:creationId xmlns:p14="http://schemas.microsoft.com/office/powerpoint/2010/main" val="3470348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table provides an example of a CQI team, including members’ job titles, names, and expected meeting frequency.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Each of the following should be taken into consideration when assigning staff to CQI efforts and allocating time: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Staff most dedicated to quality improvement and/or serving families should have the greatest time commitment for CQI.</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The agency positions or titles of the team members do not reflect their CQI roles. The only exception is the CQI Leader. Many agencies find it helpful to have a single person/role dedicated to CQI. However, for some agencies, this is not possible. In these instances, the role of the CQI Lead is taken on by an individual who also serves in another position.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Once the members of the team have been identified, it’s necessary to make sure that each person serves a specific CQI purpose. As a result, roles are assigned. In the next slide, specific CQI roles are discussed.</a:t>
            </a:r>
          </a:p>
        </p:txBody>
      </p:sp>
      <p:sp>
        <p:nvSpPr>
          <p:cNvPr id="4" name="Slide Number Placeholder 3"/>
          <p:cNvSpPr>
            <a:spLocks noGrp="1"/>
          </p:cNvSpPr>
          <p:nvPr>
            <p:ph type="sldNum" sz="quarter" idx="10"/>
          </p:nvPr>
        </p:nvSpPr>
        <p:spPr/>
        <p:txBody>
          <a:bodyPr/>
          <a:lstStyle/>
          <a:p>
            <a:fld id="{AED28201-4BBF-455A-9765-CF9869D2B1B3}" type="slidenum">
              <a:rPr lang="en-US" smtClean="0"/>
              <a:t>18</a:t>
            </a:fld>
            <a:endParaRPr lang="en-US"/>
          </a:p>
        </p:txBody>
      </p:sp>
    </p:spTree>
    <p:extLst>
      <p:ext uri="{BB962C8B-B14F-4D97-AF65-F5344CB8AC3E}">
        <p14:creationId xmlns:p14="http://schemas.microsoft.com/office/powerpoint/2010/main" val="3753033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CQI team roles include a Sponsor, Champion, Facilitator, Subject Matter Expert, Meeting Scribe and Data Liaison. Any team member can potentially fulfill any CQI role. Matching a person’s capabilities and resources to the needs of each role is essential.</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Sponsor:</a:t>
            </a:r>
          </a:p>
          <a:p>
            <a:pPr marL="1085850" marR="0" lvl="2" indent="-17145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Similar to the Agency-Level Leader, the Sponsor has the authority to dedicate time to CQI efforts, offers a mechanism for support outside the authority of the CQI team, and supports partnership-building within or outside the agency.</a:t>
            </a:r>
          </a:p>
          <a:p>
            <a:pPr marL="1085850" marR="0" lvl="2" indent="-17145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Sponsor is critical to empower the CQI team members to help understand and accept that they have the authority to make a difference.</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Champion:</a:t>
            </a:r>
          </a:p>
          <a:p>
            <a:pPr marL="1085850" marR="0" lvl="2" indent="-17145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Champion staff member is the ‘cheerleader,’ always talking about how great CQI is, going to new trainings, and encouraging everyone to do better.</a:t>
            </a:r>
          </a:p>
          <a:p>
            <a:pPr marL="1085850" marR="0" lvl="2" indent="-17145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Champion also supports and reinforces the team for productivity and idea generation, ensures issues are understood across the team, and communicates team efforts and accomplishments to the team members and outside parties.</a:t>
            </a:r>
          </a:p>
          <a:p>
            <a:pPr marL="1085850" marR="0" lvl="2" indent="-17145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His or her love for CQI should be infectious!</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Facilitator:</a:t>
            </a:r>
          </a:p>
          <a:p>
            <a:pPr marL="1085850" marR="0" lvl="2" indent="-17145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Facilitator is responsible for preparing and introducing the meeting agendas and time parameters, drawing out opinions of quieter team members, keeping everyone focused on the task, ensuring meeting objectives are met, and summarizing next steps agreed upon by the team.</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Subject Matter Expert:</a:t>
            </a:r>
          </a:p>
          <a:p>
            <a:pPr marL="1085850" marR="0" lvl="2" indent="-17145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Subject-Matter Expert has a deep knowledge of the process or CQI topic area</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and uses </a:t>
            </a:r>
            <a:r>
              <a:rPr lang="en-US" sz="1200" dirty="0">
                <a:effectLst/>
                <a:latin typeface="Calibri" panose="020F0502020204030204" pitchFamily="34" charset="0"/>
                <a:ea typeface="Calibri" panose="020F0502020204030204" pitchFamily="34" charset="0"/>
                <a:cs typeface="Times New Roman" panose="02020603050405020304" pitchFamily="18" charset="0"/>
              </a:rPr>
              <a:t>his or her experience or expertise to help the team members understand how processes work. This role also contributes ideas for potential CQI topics or suggestions for change strategies to test. </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Meeting Scribe:</a:t>
            </a:r>
          </a:p>
          <a:p>
            <a:pPr marL="1085850" marR="0" lvl="2" indent="-17145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Meeting Scribe takes notes at each meeting, updates the team charter on a regular basis, and shares notes and updates with all team members.</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Data Liaison:</a:t>
            </a:r>
          </a:p>
          <a:p>
            <a:pPr marL="1085850" marR="0" lvl="2" indent="-17145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Data Liaison is responsible for gathering data/information for the project through a variety of mediums (emails, surveys, interviews, focus groups, etc.), working with the team to construct data/information gathering instruments, providing already existing data from databases, and ensuring data are compiled and provided to the team on a regular basis.</a:t>
            </a:r>
          </a:p>
          <a:p>
            <a:pPr marL="1085850" marR="0" lvl="2" indent="-17145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Data Liaisons also help to ensure accurate data interpretation.</a:t>
            </a:r>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19</a:t>
            </a:fld>
            <a:endParaRPr lang="en-US"/>
          </a:p>
        </p:txBody>
      </p:sp>
    </p:spTree>
    <p:extLst>
      <p:ext uri="{BB962C8B-B14F-4D97-AF65-F5344CB8AC3E}">
        <p14:creationId xmlns:p14="http://schemas.microsoft.com/office/powerpoint/2010/main" val="83840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is the third module in a nine-part series.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session focuses on (1) how to create an agency culture that is supportive of CQI and (2) how to form a team to carry out CQI activities.</a:t>
            </a:r>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2</a:t>
            </a:fld>
            <a:endParaRPr lang="en-US"/>
          </a:p>
        </p:txBody>
      </p:sp>
    </p:spTree>
    <p:extLst>
      <p:ext uri="{BB962C8B-B14F-4D97-AF65-F5344CB8AC3E}">
        <p14:creationId xmlns:p14="http://schemas.microsoft.com/office/powerpoint/2010/main" val="649786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You may have noticed the suggestion to include families in CQI work.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Engaging families in CQI has many potential benefits, including:</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Collaboratively setting aims to help the team focus on areas that provide direct value to families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Helping the team prioritize its work by identifying topics of a range of importance to families (this can save on costs by reducing efforts that do not add value)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Sharing data with families helps build trust and increases ownership of the results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Developing and testing new change strategies stemming from ‘lived’ experiences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Expanding the team’s capacity to help frontline home visitors who are often overstretched</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Motivating the teams to sustain their CQI work by providing a constant reminder of why home visiting is important to families.</a:t>
            </a:r>
          </a:p>
        </p:txBody>
      </p:sp>
      <p:sp>
        <p:nvSpPr>
          <p:cNvPr id="4" name="Slide Number Placeholder 3"/>
          <p:cNvSpPr>
            <a:spLocks noGrp="1"/>
          </p:cNvSpPr>
          <p:nvPr>
            <p:ph type="sldNum" sz="quarter" idx="10"/>
          </p:nvPr>
        </p:nvSpPr>
        <p:spPr/>
        <p:txBody>
          <a:bodyPr/>
          <a:lstStyle/>
          <a:p>
            <a:fld id="{AED28201-4BBF-455A-9765-CF9869D2B1B3}" type="slidenum">
              <a:rPr lang="en-US" smtClean="0"/>
              <a:t>20</a:t>
            </a:fld>
            <a:endParaRPr lang="en-US"/>
          </a:p>
        </p:txBody>
      </p:sp>
    </p:spTree>
    <p:extLst>
      <p:ext uri="{BB962C8B-B14F-4D97-AF65-F5344CB8AC3E}">
        <p14:creationId xmlns:p14="http://schemas.microsoft.com/office/powerpoint/2010/main" val="4166152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slide displays a continuum of strategies for engaging families in CQI work.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The first stage is when the team engages families in ad hoc ways, including surveys, focus groups, or brief feedback from families on ideas related to CQI.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In the second stage, the team prepares to involve families in CQI by creating methods to recruit family partners and creating family adviser role descriptions, or offering CQI training to families.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The team learns how to involve family partners in CQI through experimentation in the third stage. Potential ways to involve family partners include adapting CQI team meeting structure and facilitation methods, offering recognition for contributions to CQI work, and taking steps to build future family partners.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In the fourth stage, a family partner can actively lead or co-lead improvement initiatives. Family partners may eventually have a permanent role within the agency’s CQI infrastructure and may assist with engaging other families in CQI work.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Please note that the stages are not always linear. Teams with family partners who actively lead CQI initiatives may still need to survey a larger group of participants, recruit additional participants, and experiment with new ways to engage team members. </a:t>
            </a:r>
          </a:p>
          <a:p>
            <a:pPr marL="0" lvl="0" indent="0">
              <a:buFont typeface="Arial" panose="020B0604020202020204" pitchFamily="34" charset="0"/>
              <a:buNone/>
            </a:pPr>
            <a:r>
              <a:rPr lang="en-US" sz="1200" i="1" kern="1200" dirty="0">
                <a:solidFill>
                  <a:schemeClr val="tx1"/>
                </a:solidFill>
                <a:effectLst/>
                <a:latin typeface="+mn-lt"/>
                <a:ea typeface="+mn-ea"/>
                <a:cs typeface="+mn-cs"/>
              </a:rPr>
              <a:t>Pass out the Resources for Partnering with Families in CQI handout and the Partnering with Families in Continuous Quality Improvement: The Maternal, Infant, and Early Childhood Home Visiting Program tipsheet.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information on partnering with families in CQI and strategies and resources for engaging family partners in each of these stages can be found in the </a:t>
            </a:r>
            <a:r>
              <a:rPr lang="en-US" sz="1200" i="1" kern="1200" dirty="0">
                <a:solidFill>
                  <a:schemeClr val="tx1"/>
                </a:solidFill>
                <a:effectLst/>
                <a:latin typeface="+mn-lt"/>
                <a:ea typeface="+mn-ea"/>
                <a:cs typeface="+mn-cs"/>
              </a:rPr>
              <a:t>Partnering with Families in Continuous Quality Improvement: The Maternal, Infant, and Early Childhood Home Visiting Program </a:t>
            </a:r>
            <a:r>
              <a:rPr lang="en-US" sz="1200" i="1" kern="1200">
                <a:solidFill>
                  <a:schemeClr val="tx1"/>
                </a:solidFill>
                <a:effectLst/>
                <a:latin typeface="+mn-lt"/>
                <a:ea typeface="+mn-ea"/>
                <a:cs typeface="+mn-cs"/>
              </a:rPr>
              <a:t>tipsheet </a:t>
            </a:r>
            <a:r>
              <a:rPr lang="en-US" sz="1200" kern="1200">
                <a:solidFill>
                  <a:schemeClr val="tx1"/>
                </a:solidFill>
                <a:effectLst/>
                <a:latin typeface="+mn-lt"/>
                <a:ea typeface="+mn-ea"/>
                <a:cs typeface="+mn-cs"/>
              </a:rPr>
              <a:t>and </a:t>
            </a: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Resources for Partnering with Families in CQI </a:t>
            </a:r>
            <a:r>
              <a:rPr lang="en-US" sz="1200" kern="1200" dirty="0">
                <a:solidFill>
                  <a:schemeClr val="tx1"/>
                </a:solidFill>
                <a:effectLst/>
                <a:latin typeface="+mn-lt"/>
                <a:ea typeface="+mn-ea"/>
                <a:cs typeface="+mn-cs"/>
              </a:rPr>
              <a:t>handout. </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ED28201-4BBF-455A-9765-CF9869D2B1B3}" type="slidenum">
              <a:rPr lang="en-US" smtClean="0"/>
              <a:t>21</a:t>
            </a:fld>
            <a:endParaRPr lang="en-US"/>
          </a:p>
        </p:txBody>
      </p:sp>
    </p:spTree>
    <p:extLst>
      <p:ext uri="{BB962C8B-B14F-4D97-AF65-F5344CB8AC3E}">
        <p14:creationId xmlns:p14="http://schemas.microsoft.com/office/powerpoint/2010/main" val="3214216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Here are some examples of progressively engaging families in CQI work:</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One potential way is to engage a single family member on the CQI team in initial CQI discussions to help choose a topic and potential change strategies.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Eventually, that family member can then have increased involvement by helping in with other stages. For example, the family member can also be part of reviewing and interpreting the data.</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Finally, having the family member lead CQI projects as part of an overall CQI initiative — strong, well-developed CQI teams often have multiple tests of change being carried out at the same time — may be an important strategy for expanding the CQI team’s capacity and engaging other families in CQI work. </a:t>
            </a:r>
          </a:p>
          <a:p>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22</a:t>
            </a:fld>
            <a:endParaRPr lang="en-US"/>
          </a:p>
        </p:txBody>
      </p:sp>
    </p:spTree>
    <p:extLst>
      <p:ext uri="{BB962C8B-B14F-4D97-AF65-F5344CB8AC3E}">
        <p14:creationId xmlns:p14="http://schemas.microsoft.com/office/powerpoint/2010/main" val="1153820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tabLst>
                <a:tab pos="457200" algn="l"/>
              </a:tabLst>
            </a:pPr>
            <a:r>
              <a:rPr lang="en-US" sz="1200" i="1" kern="1200" dirty="0">
                <a:solidFill>
                  <a:schemeClr val="tx1"/>
                </a:solidFill>
                <a:effectLst/>
                <a:latin typeface="+mn-lt"/>
                <a:ea typeface="+mn-ea"/>
                <a:cs typeface="+mn-cs"/>
              </a:rPr>
              <a:t>Pass out the </a:t>
            </a:r>
            <a:r>
              <a:rPr lang="en-US" sz="1200" i="1" kern="1200" dirty="0">
                <a:solidFill>
                  <a:schemeClr val="tx1"/>
                </a:solidFill>
                <a:effectLst/>
                <a:latin typeface="Calibri" panose="020F0502020204030204" pitchFamily="34" charset="0"/>
                <a:ea typeface="+mn-ea"/>
                <a:cs typeface="Times New Roman" panose="02020603050405020304" pitchFamily="18" charset="0"/>
              </a:rPr>
              <a:t>Forming a CQI Team handout and a</a:t>
            </a:r>
            <a:r>
              <a:rPr lang="en-US" sz="1200" i="1" kern="1200" dirty="0">
                <a:solidFill>
                  <a:schemeClr val="tx1"/>
                </a:solidFill>
                <a:effectLst/>
                <a:latin typeface="+mn-lt"/>
                <a:ea typeface="+mn-ea"/>
                <a:cs typeface="+mn-cs"/>
              </a:rPr>
              <a:t>sk participants to break up groups into teams of four to six based on agency</a:t>
            </a:r>
            <a:r>
              <a:rPr lang="en-US" sz="1200" i="1" kern="1200" dirty="0">
                <a:solidFill>
                  <a:schemeClr val="tx1"/>
                </a:solidFill>
                <a:effectLst/>
                <a:latin typeface="Calibri" panose="020F0502020204030204" pitchFamily="34" charset="0"/>
                <a:ea typeface="+mn-ea"/>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Using the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Forming a CQI Team </a:t>
            </a:r>
            <a:r>
              <a:rPr lang="en-US" sz="1200" i="0" dirty="0">
                <a:effectLst/>
                <a:latin typeface="Calibri" panose="020F0502020204030204" pitchFamily="34" charset="0"/>
                <a:ea typeface="Calibri" panose="020F0502020204030204" pitchFamily="34" charset="0"/>
                <a:cs typeface="Times New Roman" panose="02020603050405020304" pitchFamily="18" charset="0"/>
              </a:rPr>
              <a:t>handout</a:t>
            </a:r>
            <a:r>
              <a:rPr lang="en-US" sz="1200" dirty="0">
                <a:effectLst/>
                <a:latin typeface="Calibri" panose="020F0502020204030204" pitchFamily="34" charset="0"/>
                <a:ea typeface="Calibri" panose="020F0502020204030204" pitchFamily="34" charset="0"/>
                <a:cs typeface="Times New Roman" panose="02020603050405020304" pitchFamily="18" charset="0"/>
              </a:rPr>
              <a:t> as a guide, begin to think about the following:</a:t>
            </a:r>
          </a:p>
          <a:p>
            <a:pPr marL="628650" marR="0" lvl="1" indent="-171450">
              <a:lnSpc>
                <a:spcPct val="107000"/>
              </a:lnSpc>
              <a:spcBef>
                <a:spcPts val="0"/>
              </a:spcBef>
              <a:spcAft>
                <a:spcPts val="800"/>
              </a:spcAft>
              <a:buFont typeface="Courier New" panose="02070309020205020404" pitchFamily="49" charset="0"/>
              <a:buChar char="o"/>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Who are the most appropriate individuals to fit into each of the roles? Don’t worry if they have the time or would agree, this is just an exercise.</a:t>
            </a:r>
          </a:p>
          <a:p>
            <a:pPr marL="628650" marR="0" lvl="1" indent="-171450">
              <a:lnSpc>
                <a:spcPct val="107000"/>
              </a:lnSpc>
              <a:spcBef>
                <a:spcPts val="0"/>
              </a:spcBef>
              <a:spcAft>
                <a:spcPts val="800"/>
              </a:spcAft>
              <a:buFont typeface="Courier New" panose="02070309020205020404" pitchFamily="49" charset="0"/>
              <a:buChar char="o"/>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are some of the activities that each role performs on the team? How would each contribute?</a:t>
            </a:r>
          </a:p>
          <a:p>
            <a:pPr marL="628650" marR="0" lvl="1" indent="-171450">
              <a:lnSpc>
                <a:spcPct val="107000"/>
              </a:lnSpc>
              <a:spcBef>
                <a:spcPts val="0"/>
              </a:spcBef>
              <a:spcAft>
                <a:spcPts val="800"/>
              </a:spcAft>
              <a:buFont typeface="Courier New" panose="02070309020205020404" pitchFamily="49" charset="0"/>
              <a:buChar char="o"/>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makes an individual a good fit for a role?  </a:t>
            </a:r>
          </a:p>
          <a:p>
            <a:pPr marL="628650" marR="0" lvl="1" indent="-171450">
              <a:lnSpc>
                <a:spcPct val="107000"/>
              </a:lnSpc>
              <a:spcBef>
                <a:spcPts val="0"/>
              </a:spcBef>
              <a:spcAft>
                <a:spcPts val="800"/>
              </a:spcAft>
              <a:buFont typeface="Courier New" panose="02070309020205020404" pitchFamily="49" charset="0"/>
              <a:buChar char="o"/>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Why is an individual qualified for the specific role?</a:t>
            </a:r>
          </a:p>
          <a:p>
            <a:pPr marL="628650" marR="0" lvl="1" indent="-171450">
              <a:lnSpc>
                <a:spcPct val="107000"/>
              </a:lnSpc>
              <a:spcBef>
                <a:spcPts val="0"/>
              </a:spcBef>
              <a:spcAft>
                <a:spcPts val="800"/>
              </a:spcAft>
              <a:buFont typeface="Courier New" panose="02070309020205020404" pitchFamily="49" charset="0"/>
              <a:buChar char="o"/>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there gaps in CQI capacity among team members? </a:t>
            </a:r>
          </a:p>
          <a:p>
            <a:pPr marL="171450" marR="0" lvl="0" indent="-171450">
              <a:lnSpc>
                <a:spcPct val="107000"/>
              </a:lnSpc>
              <a:spcBef>
                <a:spcPts val="0"/>
              </a:spcBef>
              <a:spcAft>
                <a:spcPts val="800"/>
              </a:spcAft>
              <a:buFont typeface="Arial" panose="020B0604020202020204" pitchFamily="34" charset="0"/>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you consider individuals for each role, consider both the reasons they would be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 good fit</a:t>
            </a:r>
            <a:r>
              <a:rPr lang="en-US" sz="1200" dirty="0">
                <a:effectLst/>
                <a:latin typeface="Calibri" panose="020F0502020204030204" pitchFamily="34" charset="0"/>
                <a:ea typeface="Calibri" panose="020F0502020204030204" pitchFamily="34" charset="0"/>
                <a:cs typeface="Times New Roman" panose="02020603050405020304" pitchFamily="18" charset="0"/>
              </a:rPr>
              <a:t> for a role and why they might struggle. The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following questions can help teams identify capacity gaps: </a:t>
            </a:r>
            <a:endParaRPr lang="en-US" sz="1200" kern="12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7000"/>
              </a:lnSpc>
              <a:spcBef>
                <a:spcPts val="0"/>
              </a:spcBef>
              <a:spcAft>
                <a:spcPts val="800"/>
              </a:spcAft>
              <a:buFont typeface="Courier New" panose="02070309020205020404" pitchFamily="49" charset="0"/>
              <a:buChar char="o"/>
              <a:tabLst>
                <a:tab pos="914400" algn="l"/>
              </a:tabLst>
            </a:pPr>
            <a:r>
              <a:rPr lang="en-US" sz="1200" kern="1200" dirty="0">
                <a:solidFill>
                  <a:schemeClr val="tx1"/>
                </a:solidFill>
                <a:effectLst/>
                <a:latin typeface="+mn-lt"/>
                <a:ea typeface="+mn-ea"/>
                <a:cs typeface="+mn-cs"/>
              </a:rPr>
              <a:t>For each team member, what are some capacity gaps or reasons that a team member may struggle in a role?  ​​</a:t>
            </a:r>
            <a:endParaRPr lang="en-US" sz="1200" kern="1200" dirty="0">
              <a:solidFill>
                <a:schemeClr val="tx1"/>
              </a:solidFill>
              <a:effectLst/>
              <a:latin typeface="Calibri" panose="020F0502020204030204" pitchFamily="34" charset="0"/>
              <a:ea typeface="+mn-ea"/>
              <a:cs typeface="Times New Roman" panose="02020603050405020304" pitchFamily="18" charset="0"/>
            </a:endParaRPr>
          </a:p>
          <a:p>
            <a:pPr marL="628650" marR="0" lvl="1" indent="-171450">
              <a:lnSpc>
                <a:spcPct val="107000"/>
              </a:lnSpc>
              <a:spcBef>
                <a:spcPts val="0"/>
              </a:spcBef>
              <a:spcAft>
                <a:spcPts val="800"/>
              </a:spcAft>
              <a:buFont typeface="Courier New" panose="02070309020205020404" pitchFamily="49" charset="0"/>
              <a:buChar char="o"/>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what extent are team members familiar with CQI principles? Is the group level of capacity foundational, or more advanced? </a:t>
            </a:r>
          </a:p>
          <a:p>
            <a:pPr marL="628650" marR="0" lvl="1" indent="-171450">
              <a:lnSpc>
                <a:spcPct val="107000"/>
              </a:lnSpc>
              <a:spcBef>
                <a:spcPts val="0"/>
              </a:spcBef>
              <a:spcAft>
                <a:spcPts val="800"/>
              </a:spcAft>
              <a:buFont typeface="Courier New" panose="02070309020205020404" pitchFamily="49" charset="0"/>
              <a:buChar char="o"/>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Does every team member have previous experience with CQI?</a:t>
            </a:r>
          </a:p>
          <a:p>
            <a:pPr marL="628650" marR="0" lvl="1" indent="-171450">
              <a:lnSpc>
                <a:spcPct val="107000"/>
              </a:lnSpc>
              <a:spcBef>
                <a:spcPts val="0"/>
              </a:spcBef>
              <a:spcAft>
                <a:spcPts val="800"/>
              </a:spcAft>
              <a:buFont typeface="Courier New" panose="02070309020205020404" pitchFamily="49" charset="0"/>
              <a:buChar char="o"/>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Are there any roles for which you have no qualified individuals?</a:t>
            </a:r>
          </a:p>
          <a:p>
            <a:pPr marL="1085850" marR="0" lvl="2" indent="-171450">
              <a:lnSpc>
                <a:spcPct val="107000"/>
              </a:lnSpc>
              <a:spcBef>
                <a:spcPts val="0"/>
              </a:spcBef>
              <a:spcAft>
                <a:spcPts val="800"/>
              </a:spcAft>
              <a:buFont typeface="Calibri" panose="020F0502020204030204" pitchFamily="34" charset="0"/>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so, which one and why do you think you do not have an individual who meets the required capacity needs? How might you be able to fill that role? </a:t>
            </a:r>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23</a:t>
            </a:fld>
            <a:endParaRPr lang="en-US"/>
          </a:p>
        </p:txBody>
      </p:sp>
    </p:spTree>
    <p:extLst>
      <p:ext uri="{BB962C8B-B14F-4D97-AF65-F5344CB8AC3E}">
        <p14:creationId xmlns:p14="http://schemas.microsoft.com/office/powerpoint/2010/main" val="2581990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Keep</a:t>
            </a:r>
            <a:r>
              <a:rPr lang="en-US" i="0" baseline="0" dirty="0"/>
              <a:t> these key tips in mind as you move forward with creating a culture of quality and form your CQI team:</a:t>
            </a:r>
          </a:p>
          <a:p>
            <a:pPr marL="628650" lvl="1" indent="-171450">
              <a:buFont typeface="Courier New" panose="02070309020205020404" pitchFamily="49" charset="0"/>
              <a:buChar char="o"/>
            </a:pPr>
            <a:r>
              <a:rPr lang="en-US" i="0" baseline="0" dirty="0"/>
              <a:t>A culture of quality ensures a shared vision or value system with a quality infrastructure. </a:t>
            </a:r>
          </a:p>
          <a:p>
            <a:pPr marL="628650" lvl="1" indent="-171450">
              <a:buFont typeface="Courier New" panose="02070309020205020404" pitchFamily="49" charset="0"/>
              <a:buChar char="o"/>
            </a:pPr>
            <a:r>
              <a:rPr lang="en-US" i="0" baseline="0" dirty="0"/>
              <a:t>Identifying staff members and their strengths will help form a successful CQI team. </a:t>
            </a:r>
          </a:p>
          <a:p>
            <a:pPr marL="628650" lvl="1" indent="-171450">
              <a:buFont typeface="Courier New" panose="02070309020205020404" pitchFamily="49" charset="0"/>
              <a:buChar char="o"/>
            </a:pPr>
            <a:r>
              <a:rPr lang="en-US" i="0" baseline="0" dirty="0"/>
              <a:t>Families should be engaged in the CQI process. Partnering with families in CQI work has many potential benefits. </a:t>
            </a:r>
          </a:p>
          <a:p>
            <a:pPr marL="171450" indent="-171450">
              <a:buFont typeface="Arial" panose="020B0604020202020204" pitchFamily="34" charset="0"/>
              <a:buChar char="•"/>
            </a:pPr>
            <a:endParaRPr lang="en-US" i="0" baseline="0" dirty="0"/>
          </a:p>
          <a:p>
            <a:pPr marL="171450" indent="-171450">
              <a:buFont typeface="Arial" panose="020B0604020202020204" pitchFamily="34" charset="0"/>
              <a:buChar char="•"/>
            </a:pPr>
            <a:endParaRPr lang="en-US" i="0" baseline="0" dirty="0"/>
          </a:p>
        </p:txBody>
      </p:sp>
      <p:sp>
        <p:nvSpPr>
          <p:cNvPr id="4" name="Slide Number Placeholder 3"/>
          <p:cNvSpPr>
            <a:spLocks noGrp="1"/>
          </p:cNvSpPr>
          <p:nvPr>
            <p:ph type="sldNum" sz="quarter" idx="10"/>
          </p:nvPr>
        </p:nvSpPr>
        <p:spPr/>
        <p:txBody>
          <a:bodyPr/>
          <a:lstStyle/>
          <a:p>
            <a:fld id="{AED28201-4BBF-455A-9765-CF9869D2B1B3}" type="slidenum">
              <a:rPr lang="en-US" smtClean="0"/>
              <a:t>24</a:t>
            </a:fld>
            <a:endParaRPr lang="en-US" dirty="0"/>
          </a:p>
        </p:txBody>
      </p:sp>
    </p:spTree>
    <p:extLst>
      <p:ext uri="{BB962C8B-B14F-4D97-AF65-F5344CB8AC3E}">
        <p14:creationId xmlns:p14="http://schemas.microsoft.com/office/powerpoint/2010/main" val="806932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D28201-4BBF-455A-9765-CF9869D2B1B3}" type="slidenum">
              <a:rPr lang="en-US" smtClean="0"/>
              <a:t>25</a:t>
            </a:fld>
            <a:endParaRPr lang="en-US"/>
          </a:p>
        </p:txBody>
      </p:sp>
    </p:spTree>
    <p:extLst>
      <p:ext uri="{BB962C8B-B14F-4D97-AF65-F5344CB8AC3E}">
        <p14:creationId xmlns:p14="http://schemas.microsoft.com/office/powerpoint/2010/main" val="4348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26</a:t>
            </a:fld>
            <a:endParaRPr lang="en-US"/>
          </a:p>
        </p:txBody>
      </p:sp>
    </p:spTree>
    <p:extLst>
      <p:ext uri="{BB962C8B-B14F-4D97-AF65-F5344CB8AC3E}">
        <p14:creationId xmlns:p14="http://schemas.microsoft.com/office/powerpoint/2010/main" val="2873986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learning objectives for Module</a:t>
            </a:r>
            <a:r>
              <a:rPr lang="en-US" baseline="0" dirty="0"/>
              <a:t> 3 are for participants to understand: </a:t>
            </a:r>
          </a:p>
          <a:p>
            <a:pPr marL="628650" lvl="1" indent="-171450">
              <a:buFont typeface="Courier New" panose="02070309020205020404" pitchFamily="49" charset="0"/>
              <a:buChar char="o"/>
            </a:pPr>
            <a:r>
              <a:rPr lang="en-US" dirty="0"/>
              <a:t>How to create an agency culture that supports CQI.</a:t>
            </a:r>
            <a:endParaRPr lang="en-US" baseline="0" dirty="0"/>
          </a:p>
          <a:p>
            <a:pPr marL="628650" lvl="1" indent="-171450">
              <a:buFont typeface="Courier New" panose="02070309020205020404" pitchFamily="49" charset="0"/>
              <a:buChar char="o"/>
            </a:pPr>
            <a:r>
              <a:rPr lang="en-US" baseline="0" dirty="0"/>
              <a:t>How to form a team to carry out CQI activities.</a:t>
            </a:r>
            <a:endParaRPr lang="en-US" dirty="0"/>
          </a:p>
        </p:txBody>
      </p:sp>
      <p:sp>
        <p:nvSpPr>
          <p:cNvPr id="4" name="Slide Number Placeholder 3"/>
          <p:cNvSpPr>
            <a:spLocks noGrp="1"/>
          </p:cNvSpPr>
          <p:nvPr>
            <p:ph type="sldNum" sz="quarter" idx="10"/>
          </p:nvPr>
        </p:nvSpPr>
        <p:spPr/>
        <p:txBody>
          <a:bodyPr/>
          <a:lstStyle/>
          <a:p>
            <a:fld id="{AED28201-4BBF-455A-9765-CF9869D2B1B3}" type="slidenum">
              <a:rPr lang="en-US" smtClean="0"/>
              <a:t>3</a:t>
            </a:fld>
            <a:endParaRPr lang="en-US"/>
          </a:p>
        </p:txBody>
      </p:sp>
    </p:spTree>
    <p:extLst>
      <p:ext uri="{BB962C8B-B14F-4D97-AF65-F5344CB8AC3E}">
        <p14:creationId xmlns:p14="http://schemas.microsoft.com/office/powerpoint/2010/main" val="1042170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we’ll talk about developing a culture of quality.</a:t>
            </a:r>
          </a:p>
        </p:txBody>
      </p:sp>
      <p:sp>
        <p:nvSpPr>
          <p:cNvPr id="4" name="Slide Number Placeholder 3"/>
          <p:cNvSpPr>
            <a:spLocks noGrp="1"/>
          </p:cNvSpPr>
          <p:nvPr>
            <p:ph type="sldNum" sz="quarter" idx="10"/>
          </p:nvPr>
        </p:nvSpPr>
        <p:spPr/>
        <p:txBody>
          <a:bodyPr/>
          <a:lstStyle/>
          <a:p>
            <a:fld id="{AED28201-4BBF-455A-9765-CF9869D2B1B3}" type="slidenum">
              <a:rPr lang="en-US" smtClean="0"/>
              <a:t>4</a:t>
            </a:fld>
            <a:endParaRPr lang="en-US"/>
          </a:p>
        </p:txBody>
      </p:sp>
    </p:spTree>
    <p:extLst>
      <p:ext uri="{BB962C8B-B14F-4D97-AF65-F5344CB8AC3E}">
        <p14:creationId xmlns:p14="http://schemas.microsoft.com/office/powerpoint/2010/main" val="1418606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develop a culture of quality, the agency or system needs to have in place the necessary quality infrastructure and a shared vision or value system.</a:t>
            </a:r>
          </a:p>
          <a:p>
            <a:pPr marL="628650" marR="0" lvl="1" indent="-171450">
              <a:lnSpc>
                <a:spcPct val="107000"/>
              </a:lnSpc>
              <a:spcBef>
                <a:spcPts val="0"/>
              </a:spcBef>
              <a:spcAft>
                <a:spcPts val="800"/>
              </a:spcAft>
              <a:buFont typeface="Courier New" panose="02070309020205020404" pitchFamily="49" charset="0"/>
              <a:buChar char="o"/>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Quality infrastructure includes: </a:t>
            </a:r>
          </a:p>
          <a:p>
            <a:pPr marL="1143000" marR="0" lvl="2" indent="-228600">
              <a:lnSpc>
                <a:spcPct val="107000"/>
              </a:lnSpc>
              <a:spcBef>
                <a:spcPts val="0"/>
              </a:spcBef>
              <a:spcAft>
                <a:spcPts val="800"/>
              </a:spcAft>
              <a:buFont typeface="Calibri" panose="020F0502020204030204" pitchFamily="34" charset="0"/>
              <a:buChar char="–"/>
              <a:tabLst>
                <a:tab pos="1371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CQI leadership team</a:t>
            </a:r>
          </a:p>
          <a:p>
            <a:pPr marL="1143000" marR="0" lvl="2" indent="-228600">
              <a:lnSpc>
                <a:spcPct val="107000"/>
              </a:lnSpc>
              <a:spcBef>
                <a:spcPts val="0"/>
              </a:spcBef>
              <a:spcAft>
                <a:spcPts val="800"/>
              </a:spcAft>
              <a:buFont typeface="Calibri" panose="020F0502020204030204" pitchFamily="34" charset="0"/>
              <a:buChar char="–"/>
              <a:tabLst>
                <a:tab pos="1371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 performance measurement system (including quality assurance and performance measurement/benchmarking)</a:t>
            </a:r>
          </a:p>
          <a:p>
            <a:pPr marL="1143000" marR="0" lvl="2" indent="-228600">
              <a:lnSpc>
                <a:spcPct val="107000"/>
              </a:lnSpc>
              <a:spcBef>
                <a:spcPts val="0"/>
              </a:spcBef>
              <a:spcAft>
                <a:spcPts val="800"/>
              </a:spcAft>
              <a:buFont typeface="Calibri" panose="020F0502020204030204" pitchFamily="34" charset="0"/>
              <a:buChar char="–"/>
              <a:tabLst>
                <a:tab pos="1371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 CQI plan (outlining the direction the agency or system will move and how this task will be accomplished)</a:t>
            </a:r>
          </a:p>
          <a:p>
            <a:pPr marL="685800" marR="0" lvl="1" indent="-228600">
              <a:lnSpc>
                <a:spcPct val="107000"/>
              </a:lnSpc>
              <a:spcBef>
                <a:spcPts val="0"/>
              </a:spcBef>
              <a:spcAft>
                <a:spcPts val="800"/>
              </a:spcAft>
              <a:buFont typeface="Courier New" panose="02070309020205020404" pitchFamily="49" charset="0"/>
              <a:buChar char="o"/>
              <a:tabLst>
                <a:tab pos="1371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 shared vision or value system can be difficult to attain. However, it is necessary to develop a culture of quality, which includes representative members from administrators to front-line staff. These members should: </a:t>
            </a:r>
          </a:p>
          <a:p>
            <a:pPr marL="1143000" marR="0" lvl="2" indent="-228600">
              <a:lnSpc>
                <a:spcPct val="107000"/>
              </a:lnSpc>
              <a:spcBef>
                <a:spcPts val="0"/>
              </a:spcBef>
              <a:spcAft>
                <a:spcPts val="800"/>
              </a:spcAft>
              <a:buFont typeface="Calibri" panose="020F0502020204030204" pitchFamily="34" charset="0"/>
              <a:buChar char="–"/>
              <a:tabLst>
                <a:tab pos="1371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Value data</a:t>
            </a:r>
          </a:p>
          <a:p>
            <a:pPr marL="1143000" marR="0" lvl="2" indent="-228600">
              <a:lnSpc>
                <a:spcPct val="107000"/>
              </a:lnSpc>
              <a:spcBef>
                <a:spcPts val="0"/>
              </a:spcBef>
              <a:spcAft>
                <a:spcPts val="800"/>
              </a:spcAft>
              <a:buFont typeface="Calibri" panose="020F0502020204030204" pitchFamily="34" charset="0"/>
              <a:buChar char="–"/>
              <a:tabLst>
                <a:tab pos="1371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Strive for process and outcome improvements </a:t>
            </a:r>
          </a:p>
          <a:p>
            <a:pPr marL="685800" marR="0" lvl="1" indent="-228600">
              <a:lnSpc>
                <a:spcPct val="107000"/>
              </a:lnSpc>
              <a:spcBef>
                <a:spcPts val="0"/>
              </a:spcBef>
              <a:spcAft>
                <a:spcPts val="800"/>
              </a:spcAft>
              <a:buFont typeface="Courier New" panose="02070309020205020404" pitchFamily="49" charset="0"/>
              <a:buChar char="o"/>
              <a:tabLst>
                <a:tab pos="1371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create this shared vision, staff orientation on CQI concepts and ongoing CQI professional development helps create buy-in.</a:t>
            </a:r>
            <a:endParaRPr lang="en-US" baseline="0" dirty="0"/>
          </a:p>
        </p:txBody>
      </p:sp>
      <p:sp>
        <p:nvSpPr>
          <p:cNvPr id="4" name="Slide Number Placeholder 3"/>
          <p:cNvSpPr>
            <a:spLocks noGrp="1"/>
          </p:cNvSpPr>
          <p:nvPr>
            <p:ph type="sldNum" sz="quarter" idx="10"/>
          </p:nvPr>
        </p:nvSpPr>
        <p:spPr/>
        <p:txBody>
          <a:bodyPr/>
          <a:lstStyle/>
          <a:p>
            <a:fld id="{AED28201-4BBF-455A-9765-CF9869D2B1B3}" type="slidenum">
              <a:rPr lang="en-US" smtClean="0"/>
              <a:t>5</a:t>
            </a:fld>
            <a:endParaRPr lang="en-US"/>
          </a:p>
        </p:txBody>
      </p:sp>
    </p:spTree>
    <p:extLst>
      <p:ext uri="{BB962C8B-B14F-4D97-AF65-F5344CB8AC3E}">
        <p14:creationId xmlns:p14="http://schemas.microsoft.com/office/powerpoint/2010/main" val="229609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Current culture, attitude, transparency, commitment, data, and outcomes — all work together to develop a culture of quality.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 agency must first reflect on the </a:t>
            </a:r>
            <a:r>
              <a:rPr lang="en-US" sz="1200" b="0" kern="1200" dirty="0">
                <a:solidFill>
                  <a:schemeClr val="tx1"/>
                </a:solidFill>
                <a:effectLst/>
                <a:latin typeface="+mn-lt"/>
                <a:ea typeface="+mn-ea"/>
                <a:cs typeface="+mn-cs"/>
              </a:rPr>
              <a:t>current or existing culture</a:t>
            </a:r>
            <a:r>
              <a:rPr lang="en-US" sz="1200" kern="1200" dirty="0">
                <a:solidFill>
                  <a:schemeClr val="tx1"/>
                </a:solidFill>
                <a:effectLst/>
                <a:latin typeface="+mn-lt"/>
                <a:ea typeface="+mn-ea"/>
                <a:cs typeface="+mn-cs"/>
              </a:rPr>
              <a:t>.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Consider where the agency is currently, and where it wants to be. The current agency culture does not necessarily need to be fully onboard with CQI, but it should be the direction in which it wants to move. The culture can be changed by showing everyone how powerful CQI can be. By starting with one department, one home visitor, or even one family, initial good results can be used to demonstrate the power of CQI to everyone.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Generating buy-in at all levels is important. Everyone should feel empowered to improve the agency or system. Improvement is the responsibility of all departments rather than just one. Large agencies may have dedicated staff for quality improvement, but that does not mean others are exempt from the responsibility for trying to improve the system. If this is not the current culture, then the agency needs to work toward thinking and behaving as if everyone has a critical role in quality improvement.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0" kern="1200" dirty="0">
              <a:solidFill>
                <a:schemeClr val="tx1"/>
              </a:solidFill>
              <a:effectLst/>
              <a:latin typeface="Calibri" panose="020F0502020204030204" pitchFamily="34" charset="0"/>
              <a:ea typeface="+mn-ea"/>
              <a:cs typeface="+mn-cs"/>
            </a:endParaRPr>
          </a:p>
        </p:txBody>
      </p:sp>
      <p:sp>
        <p:nvSpPr>
          <p:cNvPr id="4" name="Date Placeholder 3"/>
          <p:cNvSpPr>
            <a:spLocks noGrp="1"/>
          </p:cNvSpPr>
          <p:nvPr>
            <p:ph type="dt" idx="10"/>
          </p:nvPr>
        </p:nvSpPr>
        <p:spPr/>
        <p:txBody>
          <a:bodyPr/>
          <a:lstStyle/>
          <a:p>
            <a:fld id="{AEEC3231-165B-442A-9DFD-9D3D6CB51F0E}" type="datetime1">
              <a:rPr lang="en-US" smtClean="0">
                <a:solidFill>
                  <a:prstClr val="black"/>
                </a:solidFill>
              </a:rPr>
              <a:pPr/>
              <a:t>7/23/2018</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DOHVE TA</a:t>
            </a:r>
          </a:p>
        </p:txBody>
      </p:sp>
      <p:sp>
        <p:nvSpPr>
          <p:cNvPr id="6" name="Slide Number Placeholder 5"/>
          <p:cNvSpPr>
            <a:spLocks noGrp="1"/>
          </p:cNvSpPr>
          <p:nvPr>
            <p:ph type="sldNum" sz="quarter" idx="12"/>
          </p:nvPr>
        </p:nvSpPr>
        <p:spPr/>
        <p:txBody>
          <a:bodyPr/>
          <a:lstStyle/>
          <a:p>
            <a:fld id="{D8455C17-EC44-4A90-A9B0-CD3F978DD12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62135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Next, consider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attitude(s)</a:t>
            </a:r>
            <a:r>
              <a:rPr lang="en-US" sz="1200" dirty="0">
                <a:effectLst/>
                <a:latin typeface="Calibri" panose="020F0502020204030204" pitchFamily="34" charset="0"/>
                <a:ea typeface="Calibri" panose="020F0502020204030204" pitchFamily="34" charset="0"/>
                <a:cs typeface="Times New Roman" panose="02020603050405020304" pitchFamily="18" charset="0"/>
              </a:rPr>
              <a:t> toward quality improvement. Individuals’ attitudes are an important part of instilling a culture of quality. If everyone working at the agency does not think and feel collectively (‘we’), improvement is difficult. </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Is everyone striving to reach predetermined and ambitious targets?</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Does everyone recognize that all situations, good or bad, are a learning experience? </a:t>
            </a:r>
          </a:p>
          <a:p>
            <a:pPr marL="628650" marR="0" lvl="1" indent="-1714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Does everyone feel comfortable sharing their experiences without fear of being penalized for poor performance? </a:t>
            </a:r>
          </a:p>
        </p:txBody>
      </p:sp>
      <p:sp>
        <p:nvSpPr>
          <p:cNvPr id="4" name="Date Placeholder 3"/>
          <p:cNvSpPr>
            <a:spLocks noGrp="1"/>
          </p:cNvSpPr>
          <p:nvPr>
            <p:ph type="dt" idx="10"/>
          </p:nvPr>
        </p:nvSpPr>
        <p:spPr/>
        <p:txBody>
          <a:bodyPr/>
          <a:lstStyle/>
          <a:p>
            <a:fld id="{AEEC3231-165B-442A-9DFD-9D3D6CB51F0E}" type="datetime1">
              <a:rPr lang="en-US" smtClean="0">
                <a:solidFill>
                  <a:prstClr val="black"/>
                </a:solidFill>
              </a:rPr>
              <a:pPr/>
              <a:t>7/23/2018</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DOHVE TA</a:t>
            </a:r>
          </a:p>
        </p:txBody>
      </p:sp>
      <p:sp>
        <p:nvSpPr>
          <p:cNvPr id="6" name="Slide Number Placeholder 5"/>
          <p:cNvSpPr>
            <a:spLocks noGrp="1"/>
          </p:cNvSpPr>
          <p:nvPr>
            <p:ph type="sldNum" sz="quarter" idx="12"/>
          </p:nvPr>
        </p:nvSpPr>
        <p:spPr/>
        <p:txBody>
          <a:bodyPr/>
          <a:lstStyle/>
          <a:p>
            <a:fld id="{D8455C17-EC44-4A90-A9B0-CD3F978DD12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29221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Next, consider your agency’s approach to </a:t>
            </a:r>
            <a:r>
              <a:rPr lang="en-US" sz="1200" b="0" kern="1200" dirty="0">
                <a:solidFill>
                  <a:schemeClr val="tx1"/>
                </a:solidFill>
                <a:effectLst/>
                <a:latin typeface="+mn-lt"/>
                <a:ea typeface="+mn-ea"/>
                <a:cs typeface="+mn-cs"/>
              </a:rPr>
              <a:t>transparency</a:t>
            </a:r>
            <a:r>
              <a:rPr lang="en-US" sz="1200" kern="1200" dirty="0">
                <a:solidFill>
                  <a:schemeClr val="tx1"/>
                </a:solidFill>
                <a:effectLst/>
                <a:latin typeface="+mn-lt"/>
                <a:ea typeface="+mn-ea"/>
                <a:cs typeface="+mn-cs"/>
              </a:rPr>
              <a:t>. To make progress toward improvement, staff must be willing to be open and reveal everything they do while serving families.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To avoid “reinventing the wheel,” do practices, methods, and results get shared? Do staff learn from each other, or do individuals or groups operate in silos? </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Are individuals or groups possessive of their innovations, or do they freely give them away?</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Does your agency have open communication, and do leaders and coworkers welcome constructive feedback? If you see how a system can improve, are you comfortable sharing a suggestion? What about others in the agency — do they share potential improvements?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If someone makes a mistake, does he or she feel safe discussing this with coworkers or their supervisor?</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0" kern="1200" dirty="0">
              <a:solidFill>
                <a:schemeClr val="tx1"/>
              </a:solidFill>
              <a:effectLst/>
              <a:latin typeface="Calibri" panose="020F0502020204030204" pitchFamily="34" charset="0"/>
              <a:ea typeface="+mn-ea"/>
              <a:cs typeface="+mn-cs"/>
            </a:endParaRPr>
          </a:p>
        </p:txBody>
      </p:sp>
      <p:sp>
        <p:nvSpPr>
          <p:cNvPr id="4" name="Date Placeholder 3"/>
          <p:cNvSpPr>
            <a:spLocks noGrp="1"/>
          </p:cNvSpPr>
          <p:nvPr>
            <p:ph type="dt" idx="10"/>
          </p:nvPr>
        </p:nvSpPr>
        <p:spPr/>
        <p:txBody>
          <a:bodyPr/>
          <a:lstStyle/>
          <a:p>
            <a:fld id="{AEEC3231-165B-442A-9DFD-9D3D6CB51F0E}" type="datetime1">
              <a:rPr lang="en-US" smtClean="0">
                <a:solidFill>
                  <a:prstClr val="black"/>
                </a:solidFill>
              </a:rPr>
              <a:pPr/>
              <a:t>7/23/2018</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DOHVE TA</a:t>
            </a:r>
          </a:p>
        </p:txBody>
      </p:sp>
      <p:sp>
        <p:nvSpPr>
          <p:cNvPr id="6" name="Slide Number Placeholder 5"/>
          <p:cNvSpPr>
            <a:spLocks noGrp="1"/>
          </p:cNvSpPr>
          <p:nvPr>
            <p:ph type="sldNum" sz="quarter" idx="12"/>
          </p:nvPr>
        </p:nvSpPr>
        <p:spPr/>
        <p:txBody>
          <a:bodyPr/>
          <a:lstStyle/>
          <a:p>
            <a:fld id="{D8455C17-EC44-4A90-A9B0-CD3F978DD12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46336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next component in a culture of quality is </a:t>
            </a:r>
            <a:r>
              <a:rPr lang="en-US" sz="1200" b="0" kern="1200" dirty="0">
                <a:solidFill>
                  <a:schemeClr val="tx1"/>
                </a:solidFill>
                <a:effectLst/>
                <a:latin typeface="+mn-lt"/>
                <a:ea typeface="+mn-ea"/>
                <a:cs typeface="+mn-cs"/>
              </a:rPr>
              <a:t>commitment</a:t>
            </a:r>
            <a:r>
              <a:rPr lang="en-US" sz="1200" kern="1200" dirty="0">
                <a:solidFill>
                  <a:schemeClr val="tx1"/>
                </a:solidFill>
                <a:effectLst/>
                <a:latin typeface="+mn-lt"/>
                <a:ea typeface="+mn-ea"/>
                <a:cs typeface="+mn-cs"/>
              </a:rPr>
              <a:t>.</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Are all members committed to the process of improvement?</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Everyone plays a role in improving services for families. If any one member is not committed, he or she may stand in the way of progress.</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Improvement is guided by a team approach and accountability. When working together to make improvements, everyone has a role. </a:t>
            </a:r>
          </a:p>
          <a:p>
            <a:pPr marL="0" marR="0">
              <a:lnSpc>
                <a:spcPct val="107000"/>
              </a:lnSpc>
              <a:spcBef>
                <a:spcPts val="0"/>
              </a:spcBef>
              <a:spcAft>
                <a:spcPts val="800"/>
              </a:spcAft>
            </a:pPr>
            <a:endParaRPr lang="en-US" sz="1200" b="0" kern="1200" dirty="0">
              <a:solidFill>
                <a:schemeClr val="tx1"/>
              </a:solidFill>
              <a:effectLst/>
              <a:latin typeface="Calibri" panose="020F0502020204030204" pitchFamily="34" charset="0"/>
              <a:ea typeface="+mn-ea"/>
              <a:cs typeface="+mn-cs"/>
            </a:endParaRPr>
          </a:p>
        </p:txBody>
      </p:sp>
      <p:sp>
        <p:nvSpPr>
          <p:cNvPr id="4" name="Date Placeholder 3"/>
          <p:cNvSpPr>
            <a:spLocks noGrp="1"/>
          </p:cNvSpPr>
          <p:nvPr>
            <p:ph type="dt" idx="10"/>
          </p:nvPr>
        </p:nvSpPr>
        <p:spPr/>
        <p:txBody>
          <a:bodyPr/>
          <a:lstStyle/>
          <a:p>
            <a:fld id="{AEEC3231-165B-442A-9DFD-9D3D6CB51F0E}" type="datetime1">
              <a:rPr lang="en-US" smtClean="0">
                <a:solidFill>
                  <a:prstClr val="black"/>
                </a:solidFill>
              </a:rPr>
              <a:pPr/>
              <a:t>7/23/2018</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DOHVE TA</a:t>
            </a:r>
          </a:p>
        </p:txBody>
      </p:sp>
      <p:sp>
        <p:nvSpPr>
          <p:cNvPr id="6" name="Slide Number Placeholder 5"/>
          <p:cNvSpPr>
            <a:spLocks noGrp="1"/>
          </p:cNvSpPr>
          <p:nvPr>
            <p:ph type="sldNum" sz="quarter" idx="12"/>
          </p:nvPr>
        </p:nvSpPr>
        <p:spPr/>
        <p:txBody>
          <a:bodyPr/>
          <a:lstStyle/>
          <a:p>
            <a:fld id="{D8455C17-EC44-4A90-A9B0-CD3F978DD12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03154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chemeClr val="tx2">
                    <a:lumMod val="60000"/>
                    <a:lumOff val="40000"/>
                  </a:schemeClr>
                </a:solidFill>
              </a:defRPr>
            </a:lvl1pPr>
          </a:lstStyle>
          <a:p>
            <a:r>
              <a:rPr lang="en-US"/>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00D2D-5FA3-4587-93AA-D9E2D82C27E8}"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42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60000"/>
                    <a:lumOff val="4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11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7537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731520" y="4599432"/>
            <a:ext cx="784860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35899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solidFill>
                  <a:schemeClr val="accent5">
                    <a:lumMod val="75000"/>
                  </a:schemeClr>
                </a:solidFill>
              </a:defRPr>
            </a:lvl1pPr>
            <a:lvl2pPr>
              <a:defRPr sz="2400">
                <a:solidFill>
                  <a:schemeClr val="accent5">
                    <a:lumMod val="75000"/>
                  </a:schemeClr>
                </a:solidFill>
              </a:defRPr>
            </a:lvl2pPr>
            <a:lvl3pPr>
              <a:defRPr sz="20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3352"/>
            <a:ext cx="4038600" cy="4718304"/>
          </a:xfrm>
        </p:spPr>
        <p:txBody>
          <a:bodyPr/>
          <a:lstStyle>
            <a:lvl1pPr>
              <a:defRPr sz="2800">
                <a:solidFill>
                  <a:schemeClr val="accent5">
                    <a:lumMod val="75000"/>
                  </a:schemeClr>
                </a:solidFill>
              </a:defRPr>
            </a:lvl1pPr>
            <a:lvl2pPr>
              <a:defRPr sz="2400">
                <a:solidFill>
                  <a:schemeClr val="accent5">
                    <a:lumMod val="75000"/>
                  </a:schemeClr>
                </a:solidFill>
              </a:defRPr>
            </a:lvl2pPr>
            <a:lvl3pPr>
              <a:defRPr sz="2000">
                <a:solidFill>
                  <a:schemeClr val="accent5">
                    <a:lumMod val="75000"/>
                  </a:schemeClr>
                </a:solidFill>
              </a:defRPr>
            </a:lvl3pPr>
            <a:lvl4pPr>
              <a:defRPr sz="1800">
                <a:solidFill>
                  <a:schemeClr val="accent5">
                    <a:lumMod val="75000"/>
                  </a:schemeClr>
                </a:solidFill>
              </a:defRPr>
            </a:lvl4pPr>
            <a:lvl5pPr>
              <a:defRPr sz="1800">
                <a:solidFill>
                  <a:schemeClr val="accent5">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97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rgbClr val="375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solidFill>
                  <a:schemeClr val="accent5">
                    <a:lumMod val="75000"/>
                  </a:schemeClr>
                </a:solidFill>
              </a:defRPr>
            </a:lvl1pPr>
            <a:lvl2pPr>
              <a:defRPr sz="2000">
                <a:solidFill>
                  <a:schemeClr val="accent5">
                    <a:lumMod val="75000"/>
                  </a:schemeClr>
                </a:solidFill>
              </a:defRPr>
            </a:lvl2pPr>
            <a:lvl3pPr>
              <a:defRPr sz="1800">
                <a:solidFill>
                  <a:schemeClr val="accent5">
                    <a:lumMod val="75000"/>
                  </a:schemeClr>
                </a:solidFill>
              </a:defRPr>
            </a:lvl3pPr>
            <a:lvl4pPr>
              <a:defRPr sz="1600">
                <a:solidFill>
                  <a:schemeClr val="accent5">
                    <a:lumMod val="75000"/>
                  </a:schemeClr>
                </a:solidFill>
              </a:defRPr>
            </a:lvl4pPr>
            <a:lvl5pPr>
              <a:defRPr sz="1600">
                <a:solidFill>
                  <a:schemeClr val="accent5">
                    <a:lumMod val="7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rgbClr val="37537B"/>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solidFill>
                  <a:schemeClr val="accent5">
                    <a:lumMod val="75000"/>
                  </a:schemeClr>
                </a:solidFill>
              </a:defRPr>
            </a:lvl1pPr>
            <a:lvl2pPr>
              <a:defRPr sz="2000">
                <a:solidFill>
                  <a:schemeClr val="accent5">
                    <a:lumMod val="75000"/>
                  </a:schemeClr>
                </a:solidFill>
              </a:defRPr>
            </a:lvl2pPr>
            <a:lvl3pPr>
              <a:defRPr sz="1800">
                <a:solidFill>
                  <a:schemeClr val="accent5">
                    <a:lumMod val="75000"/>
                  </a:schemeClr>
                </a:solidFill>
              </a:defRPr>
            </a:lvl3pPr>
            <a:lvl4pPr>
              <a:defRPr sz="1600">
                <a:solidFill>
                  <a:schemeClr val="accent5">
                    <a:lumMod val="75000"/>
                  </a:schemeClr>
                </a:solidFill>
              </a:defRPr>
            </a:lvl4pPr>
            <a:lvl5pPr>
              <a:defRPr sz="1600">
                <a:solidFill>
                  <a:schemeClr val="accent5">
                    <a:lumMod val="7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p:nvCxnSpPr>
        <p:spPr>
          <a:xfrm rot="5400000">
            <a:off x="2217817" y="4045823"/>
            <a:ext cx="4709160" cy="79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800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418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54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2971800" y="792080"/>
            <a:ext cx="5715000" cy="5577840"/>
          </a:xfrm>
        </p:spPr>
        <p:txBody>
          <a:bodyPr/>
          <a:lstStyle>
            <a:lvl1pPr>
              <a:defRPr sz="3200">
                <a:solidFill>
                  <a:schemeClr val="accent5">
                    <a:lumMod val="75000"/>
                  </a:schemeClr>
                </a:solidFill>
              </a:defRPr>
            </a:lvl1pPr>
            <a:lvl2pPr>
              <a:defRPr sz="2800">
                <a:solidFill>
                  <a:schemeClr val="accent5">
                    <a:lumMod val="75000"/>
                  </a:schemeClr>
                </a:solidFill>
              </a:defRPr>
            </a:lvl2pPr>
            <a:lvl3pPr>
              <a:defRPr sz="2400">
                <a:solidFill>
                  <a:schemeClr val="accent5">
                    <a:lumMod val="75000"/>
                  </a:schemeClr>
                </a:solidFill>
              </a:defRPr>
            </a:lvl3pPr>
            <a:lvl4pPr>
              <a:defRPr sz="2000">
                <a:solidFill>
                  <a:schemeClr val="accent5">
                    <a:lumMod val="75000"/>
                  </a:schemeClr>
                </a:solidFill>
              </a:defRPr>
            </a:lvl4pPr>
            <a:lvl5pPr>
              <a:defRPr sz="2000">
                <a:solidFill>
                  <a:schemeClr val="accent5">
                    <a:lumMod val="7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solidFill>
                  <a:schemeClr val="accent5">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9" name="Straight Connector 8"/>
          <p:cNvCxnSpPr/>
          <p:nvPr/>
        </p:nvCxnSpPr>
        <p:spPr>
          <a:xfrm rot="5400000">
            <a:off x="-13116" y="3580206"/>
            <a:ext cx="557784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899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966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0"/>
            <a:ext cx="914400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E2500D2D-5FA3-4587-93AA-D9E2D82C27E8}" type="slidenum">
              <a:rPr lang="en-US" smtClean="0"/>
              <a:pPr/>
              <a:t>‹#›</a:t>
            </a:fld>
            <a:endParaRPr lang="en-US"/>
          </a:p>
        </p:txBody>
      </p:sp>
    </p:spTree>
    <p:extLst>
      <p:ext uri="{BB962C8B-B14F-4D97-AF65-F5344CB8AC3E}">
        <p14:creationId xmlns:p14="http://schemas.microsoft.com/office/powerpoint/2010/main" val="3416224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spcBef>
          <a:spcPct val="0"/>
        </a:spcBef>
        <a:buNone/>
        <a:defRPr sz="4000" kern="1200" spc="-100" baseline="0">
          <a:solidFill>
            <a:schemeClr val="tx2">
              <a:lumMod val="60000"/>
              <a:lumOff val="40000"/>
            </a:schemeClr>
          </a:solidFill>
          <a:latin typeface="Calibri" panose="020F050202020403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accent5">
              <a:lumMod val="75000"/>
            </a:schemeClr>
          </a:solidFill>
          <a:latin typeface="Calibri" panose="020F050202020403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accent5">
              <a:lumMod val="75000"/>
            </a:schemeClr>
          </a:solidFill>
          <a:latin typeface="Calibri" panose="020F050202020403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accent5">
              <a:lumMod val="75000"/>
            </a:schemeClr>
          </a:solidFill>
          <a:latin typeface="Calibri" panose="020F050202020403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accent5">
              <a:lumMod val="75000"/>
            </a:schemeClr>
          </a:solidFill>
          <a:latin typeface="Calibri" panose="020F050202020403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accent5">
              <a:lumMod val="75000"/>
            </a:schemeClr>
          </a:solidFill>
          <a:latin typeface="Calibri" panose="020F050202020403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jbassoc.com/reports-publications/dohv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hrsa.gov/quality/toolbox/methodology/qualityimprovement/index.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066452" y="2153892"/>
            <a:ext cx="5077548" cy="434828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20" y="4536211"/>
            <a:ext cx="2028938" cy="1268086"/>
          </a:xfrm>
          <a:prstGeom prst="rect">
            <a:avLst/>
          </a:prstGeom>
        </p:spPr>
      </p:pic>
      <p:sp>
        <p:nvSpPr>
          <p:cNvPr id="6" name="TextBox 5"/>
          <p:cNvSpPr txBox="1"/>
          <p:nvPr/>
        </p:nvSpPr>
        <p:spPr>
          <a:xfrm>
            <a:off x="416116" y="5871237"/>
            <a:ext cx="2276980" cy="630942"/>
          </a:xfrm>
          <a:prstGeom prst="rect">
            <a:avLst/>
          </a:prstGeom>
        </p:spPr>
        <p:txBody>
          <a:bodyPr wrap="square" rtlCol="0">
            <a:spAutoFit/>
          </a:bodyPr>
          <a:lstStyle/>
          <a:p>
            <a:r>
              <a:rPr lang="en-US" sz="700" dirty="0">
                <a:solidFill>
                  <a:schemeClr val="bg1">
                    <a:lumMod val="50000"/>
                  </a:schemeClr>
                </a:solidFill>
                <a:latin typeface="Calibri" panose="020F0502020204030204" pitchFamily="34" charset="0"/>
              </a:rPr>
              <a:t>This document was prepared for the U.S. Department of Health and Human Services (HHS), HRSA, and ACF by James Bell Associates, Inc., under ACF contract number HHSP233201500133I. For more information, see </a:t>
            </a:r>
            <a:r>
              <a:rPr lang="en-US" sz="700" u="sng" dirty="0">
                <a:solidFill>
                  <a:schemeClr val="bg1">
                    <a:lumMod val="50000"/>
                  </a:schemeClr>
                </a:solidFill>
                <a:latin typeface="Calibri" panose="020F0502020204030204" pitchFamily="34" charset="0"/>
              </a:rPr>
              <a:t>http://www.jbassoc.com/reports-publications/dohve</a:t>
            </a:r>
            <a:r>
              <a:rPr lang="en-US" sz="700" dirty="0">
                <a:solidFill>
                  <a:schemeClr val="bg1">
                    <a:lumMod val="50000"/>
                  </a:schemeClr>
                </a:solidFill>
                <a:latin typeface="Calibri" panose="020F0502020204030204" pitchFamily="34" charset="0"/>
              </a:rPr>
              <a:t>.</a:t>
            </a:r>
          </a:p>
        </p:txBody>
      </p:sp>
      <p:cxnSp>
        <p:nvCxnSpPr>
          <p:cNvPr id="8" name="Straight Connector 7"/>
          <p:cNvCxnSpPr/>
          <p:nvPr/>
        </p:nvCxnSpPr>
        <p:spPr>
          <a:xfrm>
            <a:off x="391064" y="3067562"/>
            <a:ext cx="4114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91064" y="3204007"/>
            <a:ext cx="5568672" cy="1077218"/>
          </a:xfrm>
          <a:prstGeom prst="rect">
            <a:avLst/>
          </a:prstGeom>
          <a:noFill/>
        </p:spPr>
        <p:txBody>
          <a:bodyPr wrap="square" rtlCol="0">
            <a:spAutoFit/>
          </a:bodyPr>
          <a:lstStyle/>
          <a:p>
            <a:r>
              <a:rPr lang="en-US" sz="3200" spc="-100" dirty="0">
                <a:solidFill>
                  <a:srgbClr val="37537B">
                    <a:lumMod val="60000"/>
                    <a:lumOff val="40000"/>
                  </a:srgbClr>
                </a:solidFill>
                <a:latin typeface="Calibri" panose="020F0502020204030204" pitchFamily="34" charset="0"/>
                <a:ea typeface="+mj-ea"/>
                <a:cs typeface="+mj-cs"/>
              </a:rPr>
              <a:t>Module 3: Creating the CQI Culture and Forming a Team</a:t>
            </a:r>
            <a:endParaRPr lang="en-US" dirty="0"/>
          </a:p>
        </p:txBody>
      </p:sp>
      <p:sp>
        <p:nvSpPr>
          <p:cNvPr id="9" name="Title 1">
            <a:extLst>
              <a:ext uri="{FF2B5EF4-FFF2-40B4-BE49-F238E27FC236}">
                <a16:creationId xmlns:a16="http://schemas.microsoft.com/office/drawing/2014/main" id="{61510E4A-F25C-4499-8D74-0AF3E670CAE3}"/>
              </a:ext>
            </a:extLst>
          </p:cNvPr>
          <p:cNvSpPr txBox="1">
            <a:spLocks/>
          </p:cNvSpPr>
          <p:nvPr/>
        </p:nvSpPr>
        <p:spPr>
          <a:xfrm>
            <a:off x="391063" y="1"/>
            <a:ext cx="8452147" cy="329972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lumMod val="60000"/>
                    <a:lumOff val="40000"/>
                  </a:schemeClr>
                </a:solidFill>
                <a:latin typeface="Calibri" panose="020F0502020204030204" pitchFamily="34" charset="0"/>
                <a:ea typeface="+mj-ea"/>
                <a:cs typeface="+mj-cs"/>
              </a:defRPr>
            </a:lvl1pPr>
          </a:lstStyle>
          <a:p>
            <a:pPr>
              <a:spcBef>
                <a:spcPts val="1400"/>
              </a:spcBef>
            </a:pPr>
            <a:r>
              <a:rPr lang="en-US" b="1" dirty="0"/>
              <a:t>Continuous Quality Improvement Toolkit</a:t>
            </a:r>
            <a:br>
              <a:rPr lang="en-US" b="1" dirty="0"/>
            </a:br>
            <a:br>
              <a:rPr lang="en-US" sz="900" b="1" dirty="0"/>
            </a:br>
            <a:r>
              <a:rPr lang="en-US" sz="3200" dirty="0"/>
              <a:t>A Resource for Maternal, Infant, and Early Childhood Home Visiting Program Awardees</a:t>
            </a:r>
          </a:p>
        </p:txBody>
      </p:sp>
    </p:spTree>
    <p:extLst>
      <p:ext uri="{BB962C8B-B14F-4D97-AF65-F5344CB8AC3E}">
        <p14:creationId xmlns:p14="http://schemas.microsoft.com/office/powerpoint/2010/main" val="1839026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1864453177"/>
              </p:ext>
            </p:extLst>
          </p:nvPr>
        </p:nvGraphicFramePr>
        <p:xfrm>
          <a:off x="457200" y="685800"/>
          <a:ext cx="8501519"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247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3334975680"/>
              </p:ext>
            </p:extLst>
          </p:nvPr>
        </p:nvGraphicFramePr>
        <p:xfrm>
          <a:off x="457200" y="685800"/>
          <a:ext cx="8501519"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008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CQI Team development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2455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Éléphant d'Afriqu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177885"/>
            <a:ext cx="9144000" cy="5680115"/>
          </a:xfrm>
        </p:spPr>
      </p:pic>
      <p:sp>
        <p:nvSpPr>
          <p:cNvPr id="2" name="Title 1"/>
          <p:cNvSpPr>
            <a:spLocks noGrp="1"/>
          </p:cNvSpPr>
          <p:nvPr>
            <p:ph type="title"/>
          </p:nvPr>
        </p:nvSpPr>
        <p:spPr>
          <a:xfrm>
            <a:off x="457200" y="472440"/>
            <a:ext cx="8229600" cy="990600"/>
          </a:xfrm>
        </p:spPr>
        <p:txBody>
          <a:bodyPr>
            <a:normAutofit/>
          </a:bodyPr>
          <a:lstStyle/>
          <a:p>
            <a:pPr marL="3686175" indent="-3686175"/>
            <a:r>
              <a:rPr lang="en-US"/>
              <a:t>How do you eat an elephant?</a:t>
            </a:r>
          </a:p>
        </p:txBody>
      </p:sp>
    </p:spTree>
    <p:extLst>
      <p:ext uri="{BB962C8B-B14F-4D97-AF65-F5344CB8AC3E}">
        <p14:creationId xmlns:p14="http://schemas.microsoft.com/office/powerpoint/2010/main" val="2456160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554D0183-15D5-49FA-8F32-C532F0593AF0}"/>
              </a:ext>
            </a:extLst>
          </p:cNvPr>
          <p:cNvPicPr>
            <a:picLocks noGrp="1" noChangeAspect="1"/>
          </p:cNvPicPr>
          <p:nvPr>
            <p:ph idx="1"/>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363414"/>
            <a:ext cx="9144000" cy="6494585"/>
          </a:xfrm>
        </p:spPr>
      </p:pic>
    </p:spTree>
    <p:extLst>
      <p:ext uri="{BB962C8B-B14F-4D97-AF65-F5344CB8AC3E}">
        <p14:creationId xmlns:p14="http://schemas.microsoft.com/office/powerpoint/2010/main" val="3712047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Forming CQI Teams</a:t>
            </a:r>
          </a:p>
        </p:txBody>
      </p:sp>
      <p:pic>
        <p:nvPicPr>
          <p:cNvPr id="4" name="Picture 3" descr="Team:Peking R/Team - 2011.igem.org">
            <a:extLst>
              <a:ext uri="{FF2B5EF4-FFF2-40B4-BE49-F238E27FC236}">
                <a16:creationId xmlns:a16="http://schemas.microsoft.com/office/drawing/2014/main" id="{5A68690E-A60D-4F3D-BFB1-BF285E1B60A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57200" y="1066800"/>
            <a:ext cx="8229600" cy="4876800"/>
          </a:xfrm>
          <a:prstGeom prst="rect">
            <a:avLst/>
          </a:prstGeom>
        </p:spPr>
      </p:pic>
    </p:spTree>
    <p:extLst>
      <p:ext uri="{BB962C8B-B14F-4D97-AF65-F5344CB8AC3E}">
        <p14:creationId xmlns:p14="http://schemas.microsoft.com/office/powerpoint/2010/main" val="3165409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4D0D89-3CF5-4660-B6C0-681D9864FC5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973015"/>
            <a:ext cx="9144000" cy="5884985"/>
          </a:xfrm>
          <a:prstGeom prst="rect">
            <a:avLst/>
          </a:prstGeom>
        </p:spPr>
      </p:pic>
      <p:sp>
        <p:nvSpPr>
          <p:cNvPr id="2" name="Title 1"/>
          <p:cNvSpPr>
            <a:spLocks noGrp="1"/>
          </p:cNvSpPr>
          <p:nvPr>
            <p:ph type="title"/>
          </p:nvPr>
        </p:nvSpPr>
        <p:spPr/>
        <p:txBody>
          <a:bodyPr/>
          <a:lstStyle/>
          <a:p>
            <a:r>
              <a:rPr lang="en-US" dirty="0"/>
              <a:t>Forming </a:t>
            </a:r>
            <a:r>
              <a:rPr lang="en-US"/>
              <a:t>CQI Teams</a:t>
            </a:r>
            <a:endParaRPr lang="en-US" dirty="0"/>
          </a:p>
        </p:txBody>
      </p:sp>
    </p:spTree>
    <p:extLst>
      <p:ext uri="{BB962C8B-B14F-4D97-AF65-F5344CB8AC3E}">
        <p14:creationId xmlns:p14="http://schemas.microsoft.com/office/powerpoint/2010/main" val="99281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CQI Team Members	</a:t>
            </a:r>
          </a:p>
        </p:txBody>
      </p:sp>
      <p:sp>
        <p:nvSpPr>
          <p:cNvPr id="3" name="Content Placeholder 2"/>
          <p:cNvSpPr>
            <a:spLocks noGrp="1"/>
          </p:cNvSpPr>
          <p:nvPr>
            <p:ph sz="half" idx="1"/>
          </p:nvPr>
        </p:nvSpPr>
        <p:spPr>
          <a:xfrm>
            <a:off x="457200" y="1524000"/>
            <a:ext cx="4038600" cy="1907461"/>
          </a:xfrm>
        </p:spPr>
        <p:txBody>
          <a:bodyPr>
            <a:normAutofit/>
          </a:bodyPr>
          <a:lstStyle/>
          <a:p>
            <a:r>
              <a:rPr lang="en-US" sz="2400" dirty="0"/>
              <a:t>Agency-level leader</a:t>
            </a:r>
          </a:p>
          <a:p>
            <a:r>
              <a:rPr lang="en-US" sz="2400" dirty="0"/>
              <a:t>Supervisors</a:t>
            </a:r>
          </a:p>
        </p:txBody>
      </p:sp>
      <p:sp>
        <p:nvSpPr>
          <p:cNvPr id="5" name="Content Placeholder 4"/>
          <p:cNvSpPr>
            <a:spLocks noGrp="1"/>
          </p:cNvSpPr>
          <p:nvPr>
            <p:ph sz="half" idx="2"/>
          </p:nvPr>
        </p:nvSpPr>
        <p:spPr>
          <a:xfrm>
            <a:off x="4648200" y="1524000"/>
            <a:ext cx="4038600" cy="1905000"/>
          </a:xfrm>
        </p:spPr>
        <p:txBody>
          <a:bodyPr>
            <a:normAutofit/>
          </a:bodyPr>
          <a:lstStyle/>
          <a:p>
            <a:r>
              <a:rPr lang="en-US" sz="2400" dirty="0"/>
              <a:t>Home visitors</a:t>
            </a:r>
          </a:p>
          <a:p>
            <a:r>
              <a:rPr lang="en-US" sz="2400" dirty="0"/>
              <a:t>Data analyst  </a:t>
            </a:r>
          </a:p>
          <a:p>
            <a:r>
              <a:rPr lang="en-US" sz="2400" dirty="0"/>
              <a:t>Family members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429000"/>
            <a:ext cx="9144000" cy="3429000"/>
          </a:xfrm>
          <a:prstGeom prst="rect">
            <a:avLst/>
          </a:prstGeom>
        </p:spPr>
      </p:pic>
    </p:spTree>
    <p:extLst>
      <p:ext uri="{BB962C8B-B14F-4D97-AF65-F5344CB8AC3E}">
        <p14:creationId xmlns:p14="http://schemas.microsoft.com/office/powerpoint/2010/main" val="3033884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CQI Team</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94200970"/>
              </p:ext>
            </p:extLst>
          </p:nvPr>
        </p:nvGraphicFramePr>
        <p:xfrm>
          <a:off x="533400" y="1676400"/>
          <a:ext cx="8001000" cy="4966392"/>
        </p:xfrm>
        <a:graphic>
          <a:graphicData uri="http://schemas.openxmlformats.org/drawingml/2006/table">
            <a:tbl>
              <a:tblPr firstRow="1" firstCol="1" bandRow="1">
                <a:tableStyleId>{91EBBBCC-DAD2-459C-BE2E-F6DE35CF9A28}</a:tableStyleId>
              </a:tblPr>
              <a:tblGrid>
                <a:gridCol w="2250440">
                  <a:extLst>
                    <a:ext uri="{9D8B030D-6E8A-4147-A177-3AD203B41FA5}">
                      <a16:colId xmlns:a16="http://schemas.microsoft.com/office/drawing/2014/main" val="4070099243"/>
                    </a:ext>
                  </a:extLst>
                </a:gridCol>
                <a:gridCol w="2448560">
                  <a:extLst>
                    <a:ext uri="{9D8B030D-6E8A-4147-A177-3AD203B41FA5}">
                      <a16:colId xmlns:a16="http://schemas.microsoft.com/office/drawing/2014/main" val="16518562"/>
                    </a:ext>
                  </a:extLst>
                </a:gridCol>
                <a:gridCol w="3302000">
                  <a:extLst>
                    <a:ext uri="{9D8B030D-6E8A-4147-A177-3AD203B41FA5}">
                      <a16:colId xmlns:a16="http://schemas.microsoft.com/office/drawing/2014/main" val="75361545"/>
                    </a:ext>
                  </a:extLst>
                </a:gridCol>
              </a:tblGrid>
              <a:tr h="685800">
                <a:tc>
                  <a:txBody>
                    <a:bodyPr/>
                    <a:lstStyle/>
                    <a:p>
                      <a:pPr marL="0" marR="0" algn="l">
                        <a:lnSpc>
                          <a:spcPct val="100000"/>
                        </a:lnSpc>
                        <a:spcBef>
                          <a:spcPts val="0"/>
                        </a:spcBef>
                        <a:spcAft>
                          <a:spcPts val="0"/>
                        </a:spcAft>
                      </a:pPr>
                      <a:r>
                        <a:rPr lang="en-US" sz="1600" cap="all" dirty="0">
                          <a:effectLst/>
                          <a:latin typeface="Calibri" panose="020F0502020204030204" pitchFamily="34" charset="0"/>
                        </a:rPr>
                        <a:t>Team Member </a:t>
                      </a:r>
                    </a:p>
                    <a:p>
                      <a:pPr marL="0" marR="0" algn="l">
                        <a:lnSpc>
                          <a:spcPct val="100000"/>
                        </a:lnSpc>
                        <a:spcBef>
                          <a:spcPts val="0"/>
                        </a:spcBef>
                        <a:spcAft>
                          <a:spcPts val="0"/>
                        </a:spcAft>
                      </a:pPr>
                      <a:r>
                        <a:rPr lang="en-US" sz="1600" cap="all" dirty="0">
                          <a:effectLst/>
                          <a:latin typeface="Calibri" panose="020F0502020204030204" pitchFamily="34" charset="0"/>
                        </a:rPr>
                        <a:t>job title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solidFill>
                  </a:tcPr>
                </a:tc>
                <a:tc>
                  <a:txBody>
                    <a:bodyPr/>
                    <a:lstStyle/>
                    <a:p>
                      <a:pPr marL="0" marR="0" algn="l">
                        <a:lnSpc>
                          <a:spcPct val="100000"/>
                        </a:lnSpc>
                        <a:spcBef>
                          <a:spcPts val="0"/>
                        </a:spcBef>
                        <a:spcAft>
                          <a:spcPts val="0"/>
                        </a:spcAft>
                      </a:pPr>
                      <a:r>
                        <a:rPr lang="en-US" sz="1600" cap="all">
                          <a:effectLst/>
                          <a:latin typeface="Calibri" panose="020F0502020204030204" pitchFamily="34" charset="0"/>
                        </a:rPr>
                        <a:t>Team Member </a:t>
                      </a:r>
                    </a:p>
                    <a:p>
                      <a:pPr marL="0" marR="0" algn="l">
                        <a:lnSpc>
                          <a:spcPct val="100000"/>
                        </a:lnSpc>
                        <a:spcBef>
                          <a:spcPts val="0"/>
                        </a:spcBef>
                        <a:spcAft>
                          <a:spcPts val="0"/>
                        </a:spcAft>
                      </a:pPr>
                      <a:r>
                        <a:rPr lang="en-US" sz="1600" cap="all">
                          <a:effectLst/>
                          <a:latin typeface="Calibri" panose="020F0502020204030204" pitchFamily="34" charset="0"/>
                        </a:rPr>
                        <a:t>name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solidFill>
                  </a:tcPr>
                </a:tc>
                <a:tc>
                  <a:txBody>
                    <a:bodyPr/>
                    <a:lstStyle/>
                    <a:p>
                      <a:pPr marL="0" marR="0" algn="l">
                        <a:lnSpc>
                          <a:spcPts val="1000"/>
                        </a:lnSpc>
                        <a:spcBef>
                          <a:spcPts val="0"/>
                        </a:spcBef>
                        <a:spcAft>
                          <a:spcPts val="0"/>
                        </a:spcAft>
                      </a:pPr>
                      <a:r>
                        <a:rPr lang="en-US" sz="1600" cap="all">
                          <a:effectLst/>
                          <a:latin typeface="Calibri" panose="020F0502020204030204" pitchFamily="34" charset="0"/>
                        </a:rPr>
                        <a:t>Meeting Frequency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4227959297"/>
                  </a:ext>
                </a:extLst>
              </a:tr>
              <a:tr h="701502">
                <a:tc>
                  <a:txBody>
                    <a:bodyPr/>
                    <a:lstStyle/>
                    <a:p>
                      <a:pPr marL="0" marR="0">
                        <a:lnSpc>
                          <a:spcPct val="107000"/>
                        </a:lnSpc>
                        <a:spcBef>
                          <a:spcPts val="0"/>
                        </a:spcBef>
                        <a:spcAft>
                          <a:spcPts val="0"/>
                        </a:spcAft>
                      </a:pPr>
                      <a:r>
                        <a:rPr lang="en-US" sz="1600" b="0" dirty="0">
                          <a:solidFill>
                            <a:srgbClr val="37537B"/>
                          </a:solidFill>
                          <a:effectLst/>
                          <a:latin typeface="Calibri" panose="020F0502020204030204" pitchFamily="34" charset="0"/>
                        </a:rPr>
                        <a:t>CQI Leader</a:t>
                      </a:r>
                      <a:endParaRPr lang="en-US" sz="1800" b="0" dirty="0">
                        <a:solidFill>
                          <a:srgbClr val="3753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a:solidFill>
                            <a:srgbClr val="37537B"/>
                          </a:solidFill>
                          <a:effectLst/>
                          <a:latin typeface="Calibri" panose="020F0502020204030204" pitchFamily="34" charset="0"/>
                        </a:rPr>
                        <a:t>Mary Smith</a:t>
                      </a:r>
                      <a:endParaRPr lang="en-US" sz="1800">
                        <a:solidFill>
                          <a:srgbClr val="3753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dirty="0">
                          <a:solidFill>
                            <a:srgbClr val="37537B"/>
                          </a:solidFill>
                          <a:effectLst/>
                          <a:latin typeface="Calibri" panose="020F0502020204030204" pitchFamily="34" charset="0"/>
                        </a:rPr>
                        <a:t>Weekly (meets with Data Liaison, Supervisor, Home Visitor)</a:t>
                      </a:r>
                      <a:endParaRPr lang="en-US" sz="1800" dirty="0">
                        <a:solidFill>
                          <a:srgbClr val="3753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280141080"/>
                  </a:ext>
                </a:extLst>
              </a:tr>
              <a:tr h="715818">
                <a:tc>
                  <a:txBody>
                    <a:bodyPr/>
                    <a:lstStyle/>
                    <a:p>
                      <a:pPr marL="0" marR="0">
                        <a:spcBef>
                          <a:spcPts val="0"/>
                        </a:spcBef>
                        <a:spcAft>
                          <a:spcPts val="0"/>
                        </a:spcAft>
                      </a:pPr>
                      <a:r>
                        <a:rPr lang="en-US" sz="1600" b="0" dirty="0">
                          <a:solidFill>
                            <a:srgbClr val="37537B"/>
                          </a:solidFill>
                          <a:effectLst/>
                          <a:latin typeface="Calibri" panose="020F0502020204030204" pitchFamily="34" charset="0"/>
                        </a:rPr>
                        <a:t>Data Analyst</a:t>
                      </a:r>
                      <a:endParaRPr lang="en-US" sz="2000" b="0" dirty="0">
                        <a:solidFill>
                          <a:srgbClr val="37537B"/>
                        </a:solidFill>
                        <a:effectLst/>
                        <a:latin typeface="Calibri" panose="020F0502020204030204" pitchFamily="34"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spcBef>
                          <a:spcPts val="0"/>
                        </a:spcBef>
                        <a:spcAft>
                          <a:spcPts val="0"/>
                        </a:spcAft>
                      </a:pPr>
                      <a:r>
                        <a:rPr lang="en-US" sz="1600">
                          <a:solidFill>
                            <a:srgbClr val="37537B"/>
                          </a:solidFill>
                          <a:effectLst/>
                          <a:latin typeface="Calibri" panose="020F0502020204030204" pitchFamily="34" charset="0"/>
                        </a:rPr>
                        <a:t>Maxwell Smart</a:t>
                      </a:r>
                      <a:endParaRPr lang="en-US" sz="2000">
                        <a:solidFill>
                          <a:srgbClr val="37537B"/>
                        </a:solidFill>
                        <a:effectLst/>
                        <a:latin typeface="Calibri" panose="020F0502020204030204" pitchFamily="34"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pPr>
                      <a:r>
                        <a:rPr lang="en-US" sz="1600">
                          <a:solidFill>
                            <a:srgbClr val="37537B"/>
                          </a:solidFill>
                          <a:effectLst/>
                          <a:latin typeface="Calibri" panose="020F0502020204030204" pitchFamily="34" charset="0"/>
                        </a:rPr>
                        <a:t>Weekly (meets with CQI Lead, Supervisor, Home Visitor)</a:t>
                      </a:r>
                      <a:endParaRPr lang="en-US" sz="1800">
                        <a:solidFill>
                          <a:srgbClr val="3753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559451660"/>
                  </a:ext>
                </a:extLst>
              </a:tr>
              <a:tr h="708660">
                <a:tc>
                  <a:txBody>
                    <a:bodyPr/>
                    <a:lstStyle/>
                    <a:p>
                      <a:pPr marL="0" marR="0">
                        <a:spcBef>
                          <a:spcPts val="0"/>
                        </a:spcBef>
                        <a:spcAft>
                          <a:spcPts val="150"/>
                        </a:spcAft>
                      </a:pPr>
                      <a:r>
                        <a:rPr lang="en-US" sz="1600" b="0">
                          <a:solidFill>
                            <a:srgbClr val="37537B"/>
                          </a:solidFill>
                          <a:effectLst/>
                          <a:latin typeface="Calibri" panose="020F0502020204030204" pitchFamily="34" charset="0"/>
                        </a:rPr>
                        <a:t>Home Visiting Supervisor</a:t>
                      </a:r>
                      <a:endParaRPr lang="en-US" sz="2000" b="0">
                        <a:solidFill>
                          <a:srgbClr val="37537B"/>
                        </a:solidFill>
                        <a:effectLst/>
                        <a:latin typeface="Calibri" panose="020F0502020204030204" pitchFamily="34" charset="0"/>
                        <a:ea typeface="Times New Roman" panose="02020603050405020304" pitchFamily="18" charset="0"/>
                      </a:endParaRPr>
                    </a:p>
                  </a:txBody>
                  <a:tcPr marL="68580" marR="68580" marT="0" marB="0">
                    <a:noFill/>
                  </a:tcPr>
                </a:tc>
                <a:tc>
                  <a:txBody>
                    <a:bodyPr/>
                    <a:lstStyle/>
                    <a:p>
                      <a:pPr marL="0" marR="0">
                        <a:spcBef>
                          <a:spcPts val="0"/>
                        </a:spcBef>
                        <a:spcAft>
                          <a:spcPts val="150"/>
                        </a:spcAft>
                      </a:pPr>
                      <a:r>
                        <a:rPr lang="en-US" sz="1600">
                          <a:solidFill>
                            <a:srgbClr val="37537B"/>
                          </a:solidFill>
                          <a:effectLst/>
                          <a:latin typeface="Calibri" panose="020F0502020204030204" pitchFamily="34" charset="0"/>
                        </a:rPr>
                        <a:t>Mindy Sweet</a:t>
                      </a:r>
                      <a:endParaRPr lang="en-US" sz="2000">
                        <a:solidFill>
                          <a:srgbClr val="37537B"/>
                        </a:solidFill>
                        <a:effectLst/>
                        <a:latin typeface="Calibri" panose="020F0502020204030204" pitchFamily="34" charset="0"/>
                        <a:ea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dirty="0">
                          <a:solidFill>
                            <a:srgbClr val="37537B"/>
                          </a:solidFill>
                          <a:effectLst/>
                          <a:latin typeface="Calibri" panose="020F0502020204030204" pitchFamily="34" charset="0"/>
                        </a:rPr>
                        <a:t>Weekly (meets with CQI Lead, Data Liaison, Home Visitor)</a:t>
                      </a:r>
                      <a:endParaRPr lang="en-US" sz="1800" dirty="0">
                        <a:solidFill>
                          <a:srgbClr val="3753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672290662"/>
                  </a:ext>
                </a:extLst>
              </a:tr>
              <a:tr h="715818">
                <a:tc>
                  <a:txBody>
                    <a:bodyPr/>
                    <a:lstStyle/>
                    <a:p>
                      <a:pPr marL="0" marR="0">
                        <a:spcBef>
                          <a:spcPts val="0"/>
                        </a:spcBef>
                        <a:spcAft>
                          <a:spcPts val="0"/>
                        </a:spcAft>
                      </a:pPr>
                      <a:r>
                        <a:rPr lang="en-US" sz="1600" b="0">
                          <a:solidFill>
                            <a:srgbClr val="37537B"/>
                          </a:solidFill>
                          <a:effectLst/>
                          <a:latin typeface="Calibri" panose="020F0502020204030204" pitchFamily="34" charset="0"/>
                        </a:rPr>
                        <a:t>Home Visitor</a:t>
                      </a:r>
                      <a:endParaRPr lang="en-US" sz="2000" b="0">
                        <a:solidFill>
                          <a:srgbClr val="37537B"/>
                        </a:solidFill>
                        <a:effectLst/>
                        <a:latin typeface="Calibri" panose="020F0502020204030204" pitchFamily="34"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spcBef>
                          <a:spcPts val="0"/>
                        </a:spcBef>
                        <a:spcAft>
                          <a:spcPts val="0"/>
                        </a:spcAft>
                      </a:pPr>
                      <a:r>
                        <a:rPr lang="en-US" sz="1600">
                          <a:solidFill>
                            <a:srgbClr val="37537B"/>
                          </a:solidFill>
                          <a:effectLst/>
                          <a:latin typeface="Calibri" panose="020F0502020204030204" pitchFamily="34" charset="0"/>
                        </a:rPr>
                        <a:t>Laura Buttons</a:t>
                      </a:r>
                      <a:endParaRPr lang="en-US" sz="2000">
                        <a:solidFill>
                          <a:srgbClr val="37537B"/>
                        </a:solidFill>
                        <a:effectLst/>
                        <a:latin typeface="Calibri" panose="020F0502020204030204" pitchFamily="34"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spcBef>
                          <a:spcPts val="0"/>
                        </a:spcBef>
                        <a:spcAft>
                          <a:spcPts val="0"/>
                        </a:spcAft>
                      </a:pPr>
                      <a:r>
                        <a:rPr lang="en-US" sz="1600" dirty="0">
                          <a:solidFill>
                            <a:srgbClr val="37537B"/>
                          </a:solidFill>
                          <a:effectLst/>
                          <a:latin typeface="Calibri" panose="020F0502020204030204" pitchFamily="34" charset="0"/>
                        </a:rPr>
                        <a:t>Weekly (meets with CQI Lead, Supervisor, Data Liaison)</a:t>
                      </a:r>
                      <a:endParaRPr lang="en-US" sz="2000" dirty="0">
                        <a:solidFill>
                          <a:srgbClr val="37537B"/>
                        </a:solidFill>
                        <a:effectLst/>
                        <a:latin typeface="Calibri" panose="020F0502020204030204" pitchFamily="34"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4146496516"/>
                  </a:ext>
                </a:extLst>
              </a:tr>
              <a:tr h="715818">
                <a:tc>
                  <a:txBody>
                    <a:bodyPr/>
                    <a:lstStyle/>
                    <a:p>
                      <a:pPr marL="0" marR="0">
                        <a:spcBef>
                          <a:spcPts val="0"/>
                        </a:spcBef>
                        <a:spcAft>
                          <a:spcPts val="0"/>
                        </a:spcAft>
                      </a:pPr>
                      <a:r>
                        <a:rPr lang="en-US" sz="1600" b="0">
                          <a:solidFill>
                            <a:srgbClr val="37537B"/>
                          </a:solidFill>
                          <a:effectLst/>
                          <a:latin typeface="Calibri" panose="020F0502020204030204" pitchFamily="34" charset="0"/>
                        </a:rPr>
                        <a:t>Family Member</a:t>
                      </a:r>
                      <a:endParaRPr lang="en-US" sz="2000" b="0">
                        <a:solidFill>
                          <a:srgbClr val="37537B"/>
                        </a:solidFill>
                        <a:effectLst/>
                        <a:latin typeface="Calibri" panose="020F0502020204030204" pitchFamily="34"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600" dirty="0">
                          <a:solidFill>
                            <a:srgbClr val="37537B"/>
                          </a:solidFill>
                          <a:effectLst/>
                          <a:latin typeface="Calibri" panose="020F0502020204030204" pitchFamily="34" charset="0"/>
                        </a:rPr>
                        <a:t>Jenny Q. Public</a:t>
                      </a:r>
                      <a:endParaRPr lang="en-US" sz="2000" dirty="0">
                        <a:solidFill>
                          <a:srgbClr val="37537B"/>
                        </a:solidFill>
                        <a:effectLst/>
                        <a:latin typeface="Calibri" panose="020F0502020204030204" pitchFamily="34"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600">
                          <a:solidFill>
                            <a:srgbClr val="37537B"/>
                          </a:solidFill>
                          <a:effectLst/>
                          <a:latin typeface="Calibri" panose="020F0502020204030204" pitchFamily="34" charset="0"/>
                        </a:rPr>
                        <a:t>As needed</a:t>
                      </a:r>
                      <a:endParaRPr lang="en-US" sz="2000">
                        <a:solidFill>
                          <a:srgbClr val="37537B"/>
                        </a:solidFill>
                        <a:effectLst/>
                        <a:latin typeface="Calibri" panose="020F0502020204030204" pitchFamily="34" charset="0"/>
                        <a:ea typeface="Times New Roman" panose="02020603050405020304" pitchFamily="18" charset="0"/>
                      </a:endParaRPr>
                    </a:p>
                  </a:txBody>
                  <a:tcPr marL="68580" marR="68580" marT="0" marB="0">
                    <a:noFill/>
                  </a:tcPr>
                </a:tc>
                <a:extLst>
                  <a:ext uri="{0D108BD9-81ED-4DB2-BD59-A6C34878D82A}">
                    <a16:rowId xmlns:a16="http://schemas.microsoft.com/office/drawing/2014/main" val="1187827595"/>
                  </a:ext>
                </a:extLst>
              </a:tr>
              <a:tr h="722976">
                <a:tc>
                  <a:txBody>
                    <a:bodyPr/>
                    <a:lstStyle/>
                    <a:p>
                      <a:pPr marL="0" marR="0">
                        <a:spcBef>
                          <a:spcPts val="0"/>
                        </a:spcBef>
                        <a:spcAft>
                          <a:spcPts val="0"/>
                        </a:spcAft>
                      </a:pPr>
                      <a:r>
                        <a:rPr lang="en-US" sz="1600" b="0" dirty="0">
                          <a:solidFill>
                            <a:srgbClr val="37537B"/>
                          </a:solidFill>
                          <a:effectLst/>
                          <a:latin typeface="Calibri" panose="020F0502020204030204" pitchFamily="34" charset="0"/>
                        </a:rPr>
                        <a:t>Program Director </a:t>
                      </a:r>
                      <a:endParaRPr lang="en-US" sz="2000" b="0" dirty="0">
                        <a:solidFill>
                          <a:srgbClr val="37537B"/>
                        </a:solidFill>
                        <a:effectLst/>
                        <a:latin typeface="Calibri" panose="020F0502020204030204" pitchFamily="34"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spcBef>
                          <a:spcPts val="0"/>
                        </a:spcBef>
                        <a:spcAft>
                          <a:spcPts val="0"/>
                        </a:spcAft>
                      </a:pPr>
                      <a:r>
                        <a:rPr lang="en-US" sz="1600" dirty="0">
                          <a:solidFill>
                            <a:srgbClr val="37537B"/>
                          </a:solidFill>
                          <a:effectLst/>
                          <a:latin typeface="Calibri" panose="020F0502020204030204" pitchFamily="34" charset="0"/>
                        </a:rPr>
                        <a:t>Katherine O’Malley</a:t>
                      </a:r>
                      <a:endParaRPr lang="en-US" sz="2000" dirty="0">
                        <a:solidFill>
                          <a:srgbClr val="37537B"/>
                        </a:solidFill>
                        <a:effectLst/>
                        <a:latin typeface="Calibri" panose="020F0502020204030204" pitchFamily="34"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spcBef>
                          <a:spcPts val="0"/>
                        </a:spcBef>
                        <a:spcAft>
                          <a:spcPts val="0"/>
                        </a:spcAft>
                      </a:pPr>
                      <a:r>
                        <a:rPr lang="en-US" sz="1600" dirty="0">
                          <a:solidFill>
                            <a:srgbClr val="37537B"/>
                          </a:solidFill>
                          <a:effectLst/>
                          <a:latin typeface="Calibri" panose="020F0502020204030204" pitchFamily="34" charset="0"/>
                        </a:rPr>
                        <a:t>Monthly</a:t>
                      </a:r>
                      <a:endParaRPr lang="en-US" sz="2000" dirty="0">
                        <a:solidFill>
                          <a:srgbClr val="37537B"/>
                        </a:solidFill>
                        <a:effectLst/>
                        <a:latin typeface="Calibri" panose="020F0502020204030204" pitchFamily="34"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482083329"/>
                  </a:ext>
                </a:extLst>
              </a:tr>
            </a:tbl>
          </a:graphicData>
        </a:graphic>
      </p:graphicFrame>
    </p:spTree>
    <p:extLst>
      <p:ext uri="{BB962C8B-B14F-4D97-AF65-F5344CB8AC3E}">
        <p14:creationId xmlns:p14="http://schemas.microsoft.com/office/powerpoint/2010/main" val="2034662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Team Roles</a:t>
            </a:r>
          </a:p>
        </p:txBody>
      </p:sp>
      <p:sp>
        <p:nvSpPr>
          <p:cNvPr id="3" name="Content Placeholder 2"/>
          <p:cNvSpPr>
            <a:spLocks noGrp="1"/>
          </p:cNvSpPr>
          <p:nvPr>
            <p:ph sz="half" idx="1"/>
          </p:nvPr>
        </p:nvSpPr>
        <p:spPr>
          <a:xfrm>
            <a:off x="457200" y="1524000"/>
            <a:ext cx="2667000" cy="4724400"/>
          </a:xfrm>
        </p:spPr>
        <p:txBody>
          <a:bodyPr>
            <a:normAutofit/>
          </a:bodyPr>
          <a:lstStyle/>
          <a:p>
            <a:r>
              <a:rPr lang="en-US" sz="2400" dirty="0"/>
              <a:t>Sponsor</a:t>
            </a:r>
          </a:p>
          <a:p>
            <a:r>
              <a:rPr lang="en-US" sz="2400" dirty="0"/>
              <a:t>Champion</a:t>
            </a:r>
          </a:p>
          <a:p>
            <a:r>
              <a:rPr lang="en-US" sz="2400" dirty="0"/>
              <a:t>Facilitator</a:t>
            </a:r>
          </a:p>
          <a:p>
            <a:r>
              <a:rPr lang="en-US" sz="2400" dirty="0"/>
              <a:t>Subject matter expert</a:t>
            </a:r>
          </a:p>
          <a:p>
            <a:r>
              <a:rPr lang="en-US" sz="2400" dirty="0"/>
              <a:t>Meeting scribe</a:t>
            </a:r>
          </a:p>
          <a:p>
            <a:r>
              <a:rPr lang="en-US" sz="2400" dirty="0"/>
              <a:t>Data liaison</a:t>
            </a:r>
          </a:p>
          <a:p>
            <a:endParaRPr lang="en-US" sz="2400" dirty="0"/>
          </a:p>
        </p:txBody>
      </p:sp>
      <p:pic>
        <p:nvPicPr>
          <p:cNvPr id="6" name="Picture 5" descr="&lt;strong&gt;Human pyramid&lt;/strong&gt; formed by members of the Ebenezer Gym Club | Flickr ..."/>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4744" t="509" r="30514" b="-509"/>
          <a:stretch/>
        </p:blipFill>
        <p:spPr>
          <a:xfrm>
            <a:off x="3551884" y="373130"/>
            <a:ext cx="5592116" cy="6524625"/>
          </a:xfrm>
          <a:prstGeom prst="rect">
            <a:avLst/>
          </a:prstGeom>
        </p:spPr>
      </p:pic>
    </p:spTree>
    <p:extLst>
      <p:ext uri="{BB962C8B-B14F-4D97-AF65-F5344CB8AC3E}">
        <p14:creationId xmlns:p14="http://schemas.microsoft.com/office/powerpoint/2010/main" val="2550795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CQI Training Overview</a:t>
            </a:r>
          </a:p>
        </p:txBody>
      </p:sp>
      <p:sp>
        <p:nvSpPr>
          <p:cNvPr id="3" name="Content Placeholder 2"/>
          <p:cNvSpPr>
            <a:spLocks noGrp="1"/>
          </p:cNvSpPr>
          <p:nvPr>
            <p:ph idx="1"/>
          </p:nvPr>
        </p:nvSpPr>
        <p:spPr>
          <a:xfrm>
            <a:off x="1257300" y="1466850"/>
            <a:ext cx="7562850" cy="4876800"/>
          </a:xfrm>
        </p:spPr>
        <p:txBody>
          <a:bodyPr>
            <a:noAutofit/>
          </a:bodyPr>
          <a:lstStyle/>
          <a:p>
            <a:pPr marL="0" indent="0">
              <a:lnSpc>
                <a:spcPts val="4000"/>
              </a:lnSpc>
              <a:spcBef>
                <a:spcPts val="0"/>
              </a:spcBef>
              <a:buNone/>
            </a:pPr>
            <a:r>
              <a:rPr lang="en-US" dirty="0">
                <a:solidFill>
                  <a:schemeClr val="bg1">
                    <a:lumMod val="75000"/>
                  </a:schemeClr>
                </a:solidFill>
              </a:rPr>
              <a:t>Introduction to CQI</a:t>
            </a:r>
          </a:p>
          <a:p>
            <a:pPr marL="0" indent="0">
              <a:lnSpc>
                <a:spcPts val="4000"/>
              </a:lnSpc>
              <a:spcBef>
                <a:spcPts val="0"/>
              </a:spcBef>
              <a:buNone/>
            </a:pPr>
            <a:r>
              <a:rPr lang="en-US" dirty="0">
                <a:solidFill>
                  <a:schemeClr val="bg1">
                    <a:lumMod val="75000"/>
                  </a:schemeClr>
                </a:solidFill>
              </a:rPr>
              <a:t>Using Data to Drive CQI and Identify Topics</a:t>
            </a:r>
          </a:p>
          <a:p>
            <a:pPr marL="0" indent="0">
              <a:lnSpc>
                <a:spcPts val="4000"/>
              </a:lnSpc>
              <a:spcBef>
                <a:spcPts val="0"/>
              </a:spcBef>
              <a:buNone/>
            </a:pPr>
            <a:r>
              <a:rPr lang="en-US" sz="2600" b="1" dirty="0"/>
              <a:t>Creating the CQI Culture and Forming a Team</a:t>
            </a:r>
          </a:p>
          <a:p>
            <a:pPr marL="0" indent="0">
              <a:lnSpc>
                <a:spcPts val="4000"/>
              </a:lnSpc>
              <a:spcBef>
                <a:spcPts val="0"/>
              </a:spcBef>
              <a:buNone/>
            </a:pPr>
            <a:r>
              <a:rPr lang="en-US" dirty="0">
                <a:solidFill>
                  <a:schemeClr val="bg1">
                    <a:lumMod val="75000"/>
                  </a:schemeClr>
                </a:solidFill>
              </a:rPr>
              <a:t>Creating SMART Aims</a:t>
            </a:r>
          </a:p>
          <a:p>
            <a:pPr marL="0" indent="0">
              <a:lnSpc>
                <a:spcPts val="4000"/>
              </a:lnSpc>
              <a:spcBef>
                <a:spcPts val="0"/>
              </a:spcBef>
              <a:buNone/>
            </a:pPr>
            <a:r>
              <a:rPr lang="en-US" dirty="0">
                <a:solidFill>
                  <a:schemeClr val="bg1">
                    <a:lumMod val="75000"/>
                  </a:schemeClr>
                </a:solidFill>
              </a:rPr>
              <a:t>Understanding the PDSA Process &amp; Measurement</a:t>
            </a:r>
          </a:p>
          <a:p>
            <a:pPr marL="0" indent="0">
              <a:lnSpc>
                <a:spcPts val="4000"/>
              </a:lnSpc>
              <a:spcBef>
                <a:spcPts val="0"/>
              </a:spcBef>
              <a:buNone/>
            </a:pPr>
            <a:r>
              <a:rPr lang="en-US" dirty="0">
                <a:solidFill>
                  <a:schemeClr val="bg1">
                    <a:lumMod val="75000"/>
                  </a:schemeClr>
                </a:solidFill>
              </a:rPr>
              <a:t>CQI Tools I: Process Maps</a:t>
            </a:r>
          </a:p>
          <a:p>
            <a:pPr marL="0" indent="0">
              <a:lnSpc>
                <a:spcPts val="4000"/>
              </a:lnSpc>
              <a:spcBef>
                <a:spcPts val="0"/>
              </a:spcBef>
              <a:buNone/>
            </a:pPr>
            <a:r>
              <a:rPr lang="en-US" dirty="0">
                <a:solidFill>
                  <a:schemeClr val="bg1">
                    <a:lumMod val="75000"/>
                  </a:schemeClr>
                </a:solidFill>
              </a:rPr>
              <a:t>CQI Tools II: Root Cause Analysis Tools</a:t>
            </a:r>
          </a:p>
          <a:p>
            <a:pPr marL="0" indent="0">
              <a:lnSpc>
                <a:spcPts val="4000"/>
              </a:lnSpc>
              <a:spcBef>
                <a:spcPts val="0"/>
              </a:spcBef>
              <a:buNone/>
            </a:pPr>
            <a:r>
              <a:rPr lang="en-US" dirty="0">
                <a:solidFill>
                  <a:schemeClr val="bg1">
                    <a:lumMod val="75000"/>
                  </a:schemeClr>
                </a:solidFill>
              </a:rPr>
              <a:t>CQI Tools III: Key Driver Diagrams</a:t>
            </a:r>
          </a:p>
          <a:p>
            <a:pPr marL="0" indent="0">
              <a:lnSpc>
                <a:spcPts val="4000"/>
              </a:lnSpc>
              <a:spcBef>
                <a:spcPts val="0"/>
              </a:spcBef>
              <a:buNone/>
            </a:pPr>
            <a:r>
              <a:rPr lang="en-US" dirty="0">
                <a:solidFill>
                  <a:schemeClr val="bg1">
                    <a:lumMod val="75000"/>
                  </a:schemeClr>
                </a:solidFill>
              </a:rPr>
              <a:t>Reliability Concepts and Sustaining Gains</a:t>
            </a: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a:p>
            <a:pPr marL="0" indent="0">
              <a:lnSpc>
                <a:spcPts val="4000"/>
              </a:lnSpc>
              <a:spcBef>
                <a:spcPts val="0"/>
              </a:spcBef>
              <a:buNone/>
            </a:pPr>
            <a:endParaRPr lang="en-US" sz="2600" dirty="0">
              <a:solidFill>
                <a:schemeClr val="bg1">
                  <a:lumMod val="75000"/>
                </a:schemeClr>
              </a:solidFill>
            </a:endParaRPr>
          </a:p>
        </p:txBody>
      </p:sp>
      <p:sp>
        <p:nvSpPr>
          <p:cNvPr id="5" name="Content Placeholder 2"/>
          <p:cNvSpPr txBox="1">
            <a:spLocks/>
          </p:cNvSpPr>
          <p:nvPr/>
        </p:nvSpPr>
        <p:spPr>
          <a:xfrm>
            <a:off x="609600" y="1524000"/>
            <a:ext cx="514350" cy="48768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accent5">
                    <a:lumMod val="75000"/>
                  </a:schemeClr>
                </a:solidFill>
                <a:latin typeface="Calibri" panose="020F050202020403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accent5">
                    <a:lumMod val="75000"/>
                  </a:schemeClr>
                </a:solidFill>
                <a:latin typeface="Calibri" panose="020F050202020403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accent5">
                    <a:lumMod val="75000"/>
                  </a:schemeClr>
                </a:solidFill>
                <a:latin typeface="Calibri" panose="020F050202020403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accent5">
                    <a:lumMod val="75000"/>
                  </a:schemeClr>
                </a:solidFill>
                <a:latin typeface="Calibri" panose="020F050202020403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accent5">
                    <a:lumMod val="75000"/>
                  </a:schemeClr>
                </a:solidFill>
                <a:latin typeface="Calibri" panose="020F050202020403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nSpc>
                <a:spcPts val="4000"/>
              </a:lnSpc>
              <a:spcBef>
                <a:spcPts val="0"/>
              </a:spcBef>
              <a:buFont typeface="Arial" pitchFamily="34" charset="0"/>
              <a:buNone/>
            </a:pPr>
            <a:r>
              <a:rPr lang="en-US" sz="3600" b="1" dirty="0">
                <a:solidFill>
                  <a:schemeClr val="tx2">
                    <a:lumMod val="40000"/>
                    <a:lumOff val="60000"/>
                  </a:schemeClr>
                </a:solidFill>
              </a:rPr>
              <a:t>1</a:t>
            </a:r>
          </a:p>
          <a:p>
            <a:pPr marL="0" indent="0">
              <a:lnSpc>
                <a:spcPts val="4000"/>
              </a:lnSpc>
              <a:spcBef>
                <a:spcPts val="0"/>
              </a:spcBef>
              <a:buFont typeface="Arial" pitchFamily="34" charset="0"/>
              <a:buNone/>
            </a:pPr>
            <a:r>
              <a:rPr lang="en-US" sz="3600" b="1" dirty="0">
                <a:solidFill>
                  <a:schemeClr val="tx2">
                    <a:lumMod val="40000"/>
                    <a:lumOff val="60000"/>
                  </a:schemeClr>
                </a:solidFill>
              </a:rPr>
              <a:t>2</a:t>
            </a:r>
          </a:p>
          <a:p>
            <a:pPr marL="0" indent="0">
              <a:lnSpc>
                <a:spcPts val="4000"/>
              </a:lnSpc>
              <a:spcBef>
                <a:spcPts val="0"/>
              </a:spcBef>
              <a:buFont typeface="Arial" pitchFamily="34" charset="0"/>
              <a:buNone/>
            </a:pPr>
            <a:r>
              <a:rPr lang="en-US" sz="3600" b="1" dirty="0">
                <a:solidFill>
                  <a:schemeClr val="tx2">
                    <a:lumMod val="40000"/>
                    <a:lumOff val="60000"/>
                  </a:schemeClr>
                </a:solidFill>
              </a:rPr>
              <a:t>3</a:t>
            </a:r>
          </a:p>
          <a:p>
            <a:pPr marL="0" indent="0">
              <a:lnSpc>
                <a:spcPts val="4000"/>
              </a:lnSpc>
              <a:spcBef>
                <a:spcPts val="0"/>
              </a:spcBef>
              <a:buFont typeface="Arial" pitchFamily="34" charset="0"/>
              <a:buNone/>
            </a:pPr>
            <a:r>
              <a:rPr lang="en-US" sz="3600" b="1" dirty="0">
                <a:solidFill>
                  <a:schemeClr val="tx2">
                    <a:lumMod val="40000"/>
                    <a:lumOff val="60000"/>
                  </a:schemeClr>
                </a:solidFill>
              </a:rPr>
              <a:t>4</a:t>
            </a:r>
          </a:p>
          <a:p>
            <a:pPr marL="0" indent="0">
              <a:lnSpc>
                <a:spcPts val="4000"/>
              </a:lnSpc>
              <a:spcBef>
                <a:spcPts val="0"/>
              </a:spcBef>
              <a:buFont typeface="Arial" pitchFamily="34" charset="0"/>
              <a:buNone/>
            </a:pPr>
            <a:r>
              <a:rPr lang="en-US" sz="3600" b="1" dirty="0">
                <a:solidFill>
                  <a:schemeClr val="tx2">
                    <a:lumMod val="40000"/>
                    <a:lumOff val="60000"/>
                  </a:schemeClr>
                </a:solidFill>
              </a:rPr>
              <a:t>5</a:t>
            </a:r>
          </a:p>
          <a:p>
            <a:pPr marL="0" indent="0">
              <a:lnSpc>
                <a:spcPts val="4000"/>
              </a:lnSpc>
              <a:spcBef>
                <a:spcPts val="0"/>
              </a:spcBef>
              <a:buFont typeface="Arial" pitchFamily="34" charset="0"/>
              <a:buNone/>
            </a:pPr>
            <a:r>
              <a:rPr lang="en-US" sz="3600" b="1" dirty="0">
                <a:solidFill>
                  <a:schemeClr val="tx2">
                    <a:lumMod val="40000"/>
                    <a:lumOff val="60000"/>
                  </a:schemeClr>
                </a:solidFill>
              </a:rPr>
              <a:t>6</a:t>
            </a:r>
          </a:p>
          <a:p>
            <a:pPr marL="0" indent="0">
              <a:lnSpc>
                <a:spcPts val="4000"/>
              </a:lnSpc>
              <a:spcBef>
                <a:spcPts val="0"/>
              </a:spcBef>
              <a:buFont typeface="Arial" pitchFamily="34" charset="0"/>
              <a:buNone/>
            </a:pPr>
            <a:r>
              <a:rPr lang="en-US" sz="3600" b="1" dirty="0">
                <a:solidFill>
                  <a:schemeClr val="tx2">
                    <a:lumMod val="40000"/>
                    <a:lumOff val="60000"/>
                  </a:schemeClr>
                </a:solidFill>
              </a:rPr>
              <a:t>7</a:t>
            </a:r>
          </a:p>
          <a:p>
            <a:pPr marL="0" indent="0">
              <a:lnSpc>
                <a:spcPts val="4000"/>
              </a:lnSpc>
              <a:spcBef>
                <a:spcPts val="0"/>
              </a:spcBef>
              <a:buFont typeface="Arial" pitchFamily="34" charset="0"/>
              <a:buNone/>
            </a:pPr>
            <a:r>
              <a:rPr lang="en-US" sz="3600" b="1" dirty="0">
                <a:solidFill>
                  <a:schemeClr val="tx2">
                    <a:lumMod val="40000"/>
                    <a:lumOff val="60000"/>
                  </a:schemeClr>
                </a:solidFill>
              </a:rPr>
              <a:t>8</a:t>
            </a:r>
          </a:p>
          <a:p>
            <a:pPr marL="0" indent="0">
              <a:lnSpc>
                <a:spcPts val="4000"/>
              </a:lnSpc>
              <a:spcBef>
                <a:spcPts val="0"/>
              </a:spcBef>
              <a:buFont typeface="Arial" pitchFamily="34" charset="0"/>
              <a:buNone/>
            </a:pPr>
            <a:r>
              <a:rPr lang="en-US" sz="3600" b="1" dirty="0">
                <a:solidFill>
                  <a:schemeClr val="tx2">
                    <a:lumMod val="40000"/>
                    <a:lumOff val="60000"/>
                  </a:schemeClr>
                </a:solidFill>
              </a:rPr>
              <a:t>9</a:t>
            </a: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a:p>
            <a:pPr marL="0" indent="0">
              <a:lnSpc>
                <a:spcPts val="4000"/>
              </a:lnSpc>
              <a:spcBef>
                <a:spcPts val="0"/>
              </a:spcBef>
              <a:buFont typeface="Arial" pitchFamily="34" charset="0"/>
              <a:buNone/>
            </a:pPr>
            <a:endParaRPr lang="en-US" sz="3600" b="1" dirty="0">
              <a:solidFill>
                <a:schemeClr val="tx2">
                  <a:lumMod val="40000"/>
                  <a:lumOff val="60000"/>
                </a:schemeClr>
              </a:solidFill>
            </a:endParaRPr>
          </a:p>
        </p:txBody>
      </p:sp>
    </p:spTree>
    <p:extLst>
      <p:ext uri="{BB962C8B-B14F-4D97-AF65-F5344CB8AC3E}">
        <p14:creationId xmlns:p14="http://schemas.microsoft.com/office/powerpoint/2010/main" val="3303702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370"/>
          <a:stretch/>
        </p:blipFill>
        <p:spPr>
          <a:xfrm flipH="1">
            <a:off x="-2" y="533400"/>
            <a:ext cx="6812691" cy="6324600"/>
          </a:xfrm>
          <a:prstGeom prst="rect">
            <a:avLst/>
          </a:prstGeom>
        </p:spPr>
      </p:pic>
      <p:sp>
        <p:nvSpPr>
          <p:cNvPr id="2" name="Title 1"/>
          <p:cNvSpPr>
            <a:spLocks noGrp="1"/>
          </p:cNvSpPr>
          <p:nvPr>
            <p:ph type="title"/>
          </p:nvPr>
        </p:nvSpPr>
        <p:spPr>
          <a:xfrm>
            <a:off x="4876800" y="533400"/>
            <a:ext cx="3581400" cy="990600"/>
          </a:xfrm>
        </p:spPr>
        <p:txBody>
          <a:bodyPr/>
          <a:lstStyle/>
          <a:p>
            <a:pPr algn="r"/>
            <a:r>
              <a:rPr lang="en-US"/>
              <a:t>Wait, families?</a:t>
            </a:r>
          </a:p>
        </p:txBody>
      </p:sp>
      <p:sp>
        <p:nvSpPr>
          <p:cNvPr id="3" name="Content Placeholder 2"/>
          <p:cNvSpPr>
            <a:spLocks noGrp="1"/>
          </p:cNvSpPr>
          <p:nvPr>
            <p:ph idx="1"/>
          </p:nvPr>
        </p:nvSpPr>
        <p:spPr>
          <a:xfrm>
            <a:off x="5791200" y="1524000"/>
            <a:ext cx="2667000" cy="2971800"/>
          </a:xfrm>
          <a:solidFill>
            <a:srgbClr val="FFFFFF">
              <a:alpha val="30196"/>
            </a:srgbClr>
          </a:solidFill>
        </p:spPr>
        <p:txBody>
          <a:bodyPr>
            <a:noAutofit/>
          </a:bodyPr>
          <a:lstStyle/>
          <a:p>
            <a:pPr marL="0" indent="0" algn="r">
              <a:buNone/>
            </a:pPr>
            <a:r>
              <a:rPr lang="en-US" sz="3200"/>
              <a:t>Yes, families! Families should be involved in all levels of CQI activities.</a:t>
            </a:r>
          </a:p>
        </p:txBody>
      </p:sp>
    </p:spTree>
    <p:extLst>
      <p:ext uri="{BB962C8B-B14F-4D97-AF65-F5344CB8AC3E}">
        <p14:creationId xmlns:p14="http://schemas.microsoft.com/office/powerpoint/2010/main" val="1800856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Stages of Partnering with Families in CQI</a:t>
            </a:r>
          </a:p>
        </p:txBody>
      </p:sp>
      <p:grpSp>
        <p:nvGrpSpPr>
          <p:cNvPr id="4" name="Group 3"/>
          <p:cNvGrpSpPr>
            <a:grpSpLocks noChangeAspect="1"/>
          </p:cNvGrpSpPr>
          <p:nvPr/>
        </p:nvGrpSpPr>
        <p:grpSpPr>
          <a:xfrm>
            <a:off x="891431" y="1987900"/>
            <a:ext cx="1237010" cy="1280160"/>
            <a:chOff x="0" y="0"/>
            <a:chExt cx="819150" cy="847725"/>
          </a:xfrm>
        </p:grpSpPr>
        <p:sp>
          <p:nvSpPr>
            <p:cNvPr id="15" name="Oval 14"/>
            <p:cNvSpPr/>
            <p:nvPr/>
          </p:nvSpPr>
          <p:spPr>
            <a:xfrm>
              <a:off x="0" y="28575"/>
              <a:ext cx="819150" cy="819150"/>
            </a:xfrm>
            <a:prstGeom prst="ellipse">
              <a:avLst/>
            </a:prstGeom>
            <a:solidFill>
              <a:srgbClr val="2589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3200"/>
            </a:p>
          </p:txBody>
        </p:sp>
        <p:sp>
          <p:nvSpPr>
            <p:cNvPr id="16" name="Text Box 2"/>
            <p:cNvSpPr txBox="1">
              <a:spLocks noChangeArrowheads="1"/>
            </p:cNvSpPr>
            <p:nvPr/>
          </p:nvSpPr>
          <p:spPr bwMode="auto">
            <a:xfrm>
              <a:off x="162450" y="0"/>
              <a:ext cx="504825" cy="72390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7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 name="Group 4"/>
          <p:cNvGrpSpPr>
            <a:grpSpLocks noChangeAspect="1"/>
          </p:cNvGrpSpPr>
          <p:nvPr/>
        </p:nvGrpSpPr>
        <p:grpSpPr>
          <a:xfrm>
            <a:off x="2865427" y="2010712"/>
            <a:ext cx="1237010" cy="1280160"/>
            <a:chOff x="0" y="0"/>
            <a:chExt cx="819150" cy="847725"/>
          </a:xfrm>
        </p:grpSpPr>
        <p:sp>
          <p:nvSpPr>
            <p:cNvPr id="13" name="Oval 12"/>
            <p:cNvSpPr/>
            <p:nvPr/>
          </p:nvSpPr>
          <p:spPr>
            <a:xfrm>
              <a:off x="0" y="28575"/>
              <a:ext cx="819150" cy="819150"/>
            </a:xfrm>
            <a:prstGeom prst="ellipse">
              <a:avLst/>
            </a:prstGeom>
            <a:solidFill>
              <a:srgbClr val="2589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14" name="Text Box 2"/>
            <p:cNvSpPr txBox="1">
              <a:spLocks noChangeArrowheads="1"/>
            </p:cNvSpPr>
            <p:nvPr/>
          </p:nvSpPr>
          <p:spPr bwMode="auto">
            <a:xfrm>
              <a:off x="171450" y="0"/>
              <a:ext cx="504825" cy="72390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7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2</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p:cNvGrpSpPr>
            <a:grpSpLocks noChangeAspect="1"/>
          </p:cNvGrpSpPr>
          <p:nvPr/>
        </p:nvGrpSpPr>
        <p:grpSpPr>
          <a:xfrm>
            <a:off x="4820044" y="2010712"/>
            <a:ext cx="1237010" cy="1280160"/>
            <a:chOff x="0" y="0"/>
            <a:chExt cx="819150" cy="847725"/>
          </a:xfrm>
        </p:grpSpPr>
        <p:sp>
          <p:nvSpPr>
            <p:cNvPr id="11" name="Oval 10"/>
            <p:cNvSpPr/>
            <p:nvPr/>
          </p:nvSpPr>
          <p:spPr>
            <a:xfrm>
              <a:off x="0" y="28575"/>
              <a:ext cx="819150" cy="819150"/>
            </a:xfrm>
            <a:prstGeom prst="ellipse">
              <a:avLst/>
            </a:prstGeom>
            <a:solidFill>
              <a:srgbClr val="2589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12" name="Text Box 2"/>
            <p:cNvSpPr txBox="1">
              <a:spLocks noChangeArrowheads="1"/>
            </p:cNvSpPr>
            <p:nvPr/>
          </p:nvSpPr>
          <p:spPr bwMode="auto">
            <a:xfrm>
              <a:off x="171450" y="0"/>
              <a:ext cx="504825" cy="72390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7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3</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up 6"/>
          <p:cNvGrpSpPr>
            <a:grpSpLocks noChangeAspect="1"/>
          </p:cNvGrpSpPr>
          <p:nvPr/>
        </p:nvGrpSpPr>
        <p:grpSpPr>
          <a:xfrm>
            <a:off x="6774661" y="2010712"/>
            <a:ext cx="1237010" cy="1280160"/>
            <a:chOff x="0" y="0"/>
            <a:chExt cx="819150" cy="847725"/>
          </a:xfrm>
        </p:grpSpPr>
        <p:sp>
          <p:nvSpPr>
            <p:cNvPr id="9" name="Oval 8"/>
            <p:cNvSpPr/>
            <p:nvPr/>
          </p:nvSpPr>
          <p:spPr>
            <a:xfrm>
              <a:off x="0" y="28575"/>
              <a:ext cx="819150" cy="819150"/>
            </a:xfrm>
            <a:prstGeom prst="ellipse">
              <a:avLst/>
            </a:prstGeom>
            <a:solidFill>
              <a:srgbClr val="2589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10" name="Text Box 2"/>
            <p:cNvSpPr txBox="1">
              <a:spLocks noChangeArrowheads="1"/>
            </p:cNvSpPr>
            <p:nvPr/>
          </p:nvSpPr>
          <p:spPr bwMode="auto">
            <a:xfrm>
              <a:off x="135013" y="0"/>
              <a:ext cx="504825" cy="72390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7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4</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8" name="Straight Arrow Connector 7"/>
          <p:cNvCxnSpPr/>
          <p:nvPr/>
        </p:nvCxnSpPr>
        <p:spPr>
          <a:xfrm>
            <a:off x="599440" y="3653473"/>
            <a:ext cx="8046720" cy="0"/>
          </a:xfrm>
          <a:prstGeom prst="straightConnector1">
            <a:avLst/>
          </a:prstGeom>
          <a:ln w="57150">
            <a:solidFill>
              <a:srgbClr val="37537B"/>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extLst>
              <p:ext uri="{D42A27DB-BD31-4B8C-83A1-F6EECF244321}">
                <p14:modId xmlns:p14="http://schemas.microsoft.com/office/powerpoint/2010/main" val="3321481528"/>
              </p:ext>
            </p:extLst>
          </p:nvPr>
        </p:nvGraphicFramePr>
        <p:xfrm>
          <a:off x="731520" y="4110373"/>
          <a:ext cx="8006082" cy="1524000"/>
        </p:xfrm>
        <a:graphic>
          <a:graphicData uri="http://schemas.openxmlformats.org/drawingml/2006/table">
            <a:tbl>
              <a:tblPr firstRow="1" firstCol="1" bandRow="1"/>
              <a:tblGrid>
                <a:gridCol w="1964820">
                  <a:extLst>
                    <a:ext uri="{9D8B030D-6E8A-4147-A177-3AD203B41FA5}">
                      <a16:colId xmlns:a16="http://schemas.microsoft.com/office/drawing/2014/main" val="65116104"/>
                    </a:ext>
                  </a:extLst>
                </a:gridCol>
                <a:gridCol w="1691837">
                  <a:extLst>
                    <a:ext uri="{9D8B030D-6E8A-4147-A177-3AD203B41FA5}">
                      <a16:colId xmlns:a16="http://schemas.microsoft.com/office/drawing/2014/main" val="1103120153"/>
                    </a:ext>
                  </a:extLst>
                </a:gridCol>
                <a:gridCol w="2259810">
                  <a:extLst>
                    <a:ext uri="{9D8B030D-6E8A-4147-A177-3AD203B41FA5}">
                      <a16:colId xmlns:a16="http://schemas.microsoft.com/office/drawing/2014/main" val="3634382368"/>
                    </a:ext>
                  </a:extLst>
                </a:gridCol>
                <a:gridCol w="2089615">
                  <a:extLst>
                    <a:ext uri="{9D8B030D-6E8A-4147-A177-3AD203B41FA5}">
                      <a16:colId xmlns:a16="http://schemas.microsoft.com/office/drawing/2014/main" val="1583538896"/>
                    </a:ext>
                  </a:extLst>
                </a:gridCol>
              </a:tblGrid>
              <a:tr h="43180">
                <a:tc>
                  <a:txBody>
                    <a:bodyPr/>
                    <a:lstStyle/>
                    <a:p>
                      <a:pPr marL="0" marR="247650">
                        <a:spcBef>
                          <a:spcPts val="0"/>
                        </a:spcBef>
                        <a:spcAft>
                          <a:spcPts val="0"/>
                        </a:spcAft>
                      </a:pPr>
                      <a:r>
                        <a:rPr lang="en-US" sz="2000" b="1" dirty="0">
                          <a:solidFill>
                            <a:srgbClr val="37537B"/>
                          </a:solidFill>
                          <a:effectLst/>
                          <a:latin typeface="Calibri" panose="020F0502020204030204" pitchFamily="34" charset="0"/>
                          <a:ea typeface="Times New Roman" panose="02020603050405020304" pitchFamily="18" charset="0"/>
                          <a:cs typeface="Calibri" panose="020F0502020204030204" pitchFamily="34" charset="0"/>
                        </a:rPr>
                        <a:t>Team engages families in ad hoc ways.</a:t>
                      </a:r>
                      <a:endParaRPr lang="en-US" sz="2000" b="1"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228600">
                        <a:spcBef>
                          <a:spcPts val="0"/>
                        </a:spcBef>
                        <a:spcAft>
                          <a:spcPts val="0"/>
                        </a:spcAft>
                      </a:pPr>
                      <a:r>
                        <a:rPr lang="en-US" sz="2000" b="1" dirty="0">
                          <a:solidFill>
                            <a:srgbClr val="37537B"/>
                          </a:solidFill>
                          <a:effectLst/>
                          <a:latin typeface="Calibri" panose="020F0502020204030204" pitchFamily="34" charset="0"/>
                          <a:ea typeface="Times New Roman" panose="02020603050405020304" pitchFamily="18" charset="0"/>
                          <a:cs typeface="Calibri" panose="020F0502020204030204" pitchFamily="34" charset="0"/>
                        </a:rPr>
                        <a:t>Team prepares to involve families in CQI.</a:t>
                      </a:r>
                      <a:endParaRPr lang="en-US" sz="2000" b="1"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266700">
                        <a:spcBef>
                          <a:spcPts val="0"/>
                        </a:spcBef>
                        <a:spcAft>
                          <a:spcPts val="0"/>
                        </a:spcAft>
                      </a:pPr>
                      <a:r>
                        <a:rPr lang="en-US" sz="2000" b="1" dirty="0">
                          <a:solidFill>
                            <a:srgbClr val="37537B"/>
                          </a:solidFill>
                          <a:effectLst/>
                          <a:latin typeface="Calibri" panose="020F0502020204030204" pitchFamily="34" charset="0"/>
                          <a:ea typeface="Times New Roman" panose="02020603050405020304" pitchFamily="18" charset="0"/>
                          <a:cs typeface="Calibri" panose="020F0502020204030204" pitchFamily="34" charset="0"/>
                        </a:rPr>
                        <a:t>Team learns how to involve family partners</a:t>
                      </a:r>
                      <a:r>
                        <a:rPr lang="en-US" sz="2000" b="1" baseline="0" dirty="0">
                          <a:solidFill>
                            <a:srgbClr val="37537B"/>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37537B"/>
                          </a:solidFill>
                          <a:effectLst/>
                          <a:latin typeface="Calibri" panose="020F0502020204030204" pitchFamily="34" charset="0"/>
                          <a:ea typeface="Times New Roman" panose="02020603050405020304" pitchFamily="18" charset="0"/>
                          <a:cs typeface="Calibri" panose="020F0502020204030204" pitchFamily="34" charset="0"/>
                        </a:rPr>
                        <a:t>in CQI through experimentation.</a:t>
                      </a:r>
                      <a:endParaRPr lang="en-US" sz="2000" b="1"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295275">
                        <a:spcBef>
                          <a:spcPts val="0"/>
                        </a:spcBef>
                        <a:spcAft>
                          <a:spcPts val="0"/>
                        </a:spcAft>
                      </a:pPr>
                      <a:r>
                        <a:rPr lang="en-US" sz="2000" b="1" dirty="0">
                          <a:solidFill>
                            <a:srgbClr val="37537B"/>
                          </a:solidFill>
                          <a:effectLst/>
                          <a:latin typeface="Calibri" panose="020F0502020204030204" pitchFamily="34" charset="0"/>
                          <a:ea typeface="Times New Roman" panose="02020603050405020304" pitchFamily="18" charset="0"/>
                          <a:cs typeface="Calibri" panose="020F0502020204030204" pitchFamily="34" charset="0"/>
                        </a:rPr>
                        <a:t>Family partners actively lead or co-lead improvement initiatives. </a:t>
                      </a:r>
                      <a:endParaRPr lang="en-US" sz="2000" b="1"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143690932"/>
                  </a:ext>
                </a:extLst>
              </a:tr>
            </a:tbl>
          </a:graphicData>
        </a:graphic>
      </p:graphicFrame>
      <p:sp>
        <p:nvSpPr>
          <p:cNvPr id="3" name="Rectangle 2">
            <a:extLst>
              <a:ext uri="{FF2B5EF4-FFF2-40B4-BE49-F238E27FC236}">
                <a16:creationId xmlns:a16="http://schemas.microsoft.com/office/drawing/2014/main" id="{2623C319-0544-407C-834C-2E394ACAD2B9}"/>
              </a:ext>
            </a:extLst>
          </p:cNvPr>
          <p:cNvSpPr/>
          <p:nvPr/>
        </p:nvSpPr>
        <p:spPr>
          <a:xfrm>
            <a:off x="180848" y="6091272"/>
            <a:ext cx="8794710" cy="646331"/>
          </a:xfrm>
          <a:prstGeom prst="rect">
            <a:avLst/>
          </a:prstGeom>
        </p:spPr>
        <p:txBody>
          <a:bodyPr wrap="square">
            <a:spAutoFit/>
          </a:bodyPr>
          <a:lstStyle/>
          <a:p>
            <a:r>
              <a:rPr lang="en-US" sz="1200" dirty="0">
                <a:solidFill>
                  <a:srgbClr val="000000"/>
                </a:solidFill>
                <a:latin typeface="Calibri" panose="020F0502020204030204" pitchFamily="34" charset="0"/>
              </a:rPr>
              <a:t>Zeribi, K., Mackrain, M., Arbour, M., &amp; O’Carroll, K. (2017). </a:t>
            </a:r>
            <a:r>
              <a:rPr lang="en-US" sz="1200" i="1" dirty="0">
                <a:solidFill>
                  <a:srgbClr val="000000"/>
                </a:solidFill>
                <a:latin typeface="Calibri" panose="020F0502020204030204" pitchFamily="34" charset="0"/>
              </a:rPr>
              <a:t>Partnering with families in continuous quality improvement: The Maternal, Infant, and Early Childhood Home Visiting Program</a:t>
            </a:r>
            <a:r>
              <a:rPr lang="en-US" sz="1200" dirty="0">
                <a:solidFill>
                  <a:srgbClr val="000000"/>
                </a:solidFill>
                <a:latin typeface="Calibri" panose="020F0502020204030204" pitchFamily="34" charset="0"/>
              </a:rPr>
              <a:t>. OPRE Report #2017-47. Washington, DC: Office of Planning, Research and Evaluation, U.S. Department of Health and Human Services. Produced by James Bell Associates. </a:t>
            </a:r>
            <a:endParaRPr lang="en-US" sz="1200" dirty="0"/>
          </a:p>
        </p:txBody>
      </p:sp>
    </p:spTree>
    <p:extLst>
      <p:ext uri="{BB962C8B-B14F-4D97-AF65-F5344CB8AC3E}">
        <p14:creationId xmlns:p14="http://schemas.microsoft.com/office/powerpoint/2010/main" val="391486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EFBB8A-F680-4933-9320-68BD8839E1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val="0"/>
              </a:ext>
            </a:extLst>
          </a:blip>
          <a:srcRect r="6250"/>
          <a:stretch/>
        </p:blipFill>
        <p:spPr>
          <a:xfrm>
            <a:off x="0" y="354787"/>
            <a:ext cx="9144000" cy="6503213"/>
          </a:xfrm>
          <a:prstGeom prst="rect">
            <a:avLst/>
          </a:prstGeom>
        </p:spPr>
      </p:pic>
      <p:sp>
        <p:nvSpPr>
          <p:cNvPr id="5" name="Rectangle 4">
            <a:extLst>
              <a:ext uri="{FF2B5EF4-FFF2-40B4-BE49-F238E27FC236}">
                <a16:creationId xmlns:a16="http://schemas.microsoft.com/office/drawing/2014/main" id="{1BE034B0-2013-4181-B71F-799FB520C751}"/>
              </a:ext>
            </a:extLst>
          </p:cNvPr>
          <p:cNvSpPr/>
          <p:nvPr/>
        </p:nvSpPr>
        <p:spPr>
          <a:xfrm>
            <a:off x="0" y="354787"/>
            <a:ext cx="9144000" cy="9906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Examples of Partnering with Families in CQI </a:t>
            </a:r>
          </a:p>
        </p:txBody>
      </p:sp>
    </p:spTree>
    <p:extLst>
      <p:ext uri="{BB962C8B-B14F-4D97-AF65-F5344CB8AC3E}">
        <p14:creationId xmlns:p14="http://schemas.microsoft.com/office/powerpoint/2010/main" val="2383772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Forming a CQI Team Activity</a:t>
            </a:r>
          </a:p>
        </p:txBody>
      </p:sp>
      <p:sp>
        <p:nvSpPr>
          <p:cNvPr id="3" name="Content Placeholder 2"/>
          <p:cNvSpPr>
            <a:spLocks noGrp="1"/>
          </p:cNvSpPr>
          <p:nvPr>
            <p:ph idx="1"/>
          </p:nvPr>
        </p:nvSpPr>
        <p:spPr/>
        <p:txBody>
          <a:bodyPr/>
          <a:lstStyle/>
          <a:p>
            <a:r>
              <a:rPr lang="en-US" dirty="0"/>
              <a:t>Identify potential members at your agency who may fit into each role on the CQI team:</a:t>
            </a:r>
          </a:p>
          <a:p>
            <a:pPr lvl="1"/>
            <a:r>
              <a:rPr lang="en-US" dirty="0"/>
              <a:t>Sponsor</a:t>
            </a:r>
          </a:p>
          <a:p>
            <a:pPr lvl="1"/>
            <a:r>
              <a:rPr lang="en-US" dirty="0"/>
              <a:t>Champion</a:t>
            </a:r>
          </a:p>
          <a:p>
            <a:pPr lvl="1"/>
            <a:r>
              <a:rPr lang="en-US" dirty="0"/>
              <a:t>Facilitator</a:t>
            </a:r>
          </a:p>
          <a:p>
            <a:pPr lvl="1"/>
            <a:r>
              <a:rPr lang="en-US" dirty="0"/>
              <a:t>Subject matter expert</a:t>
            </a:r>
          </a:p>
          <a:p>
            <a:pPr lvl="1"/>
            <a:r>
              <a:rPr lang="en-US" dirty="0"/>
              <a:t>Meeting scribe</a:t>
            </a:r>
          </a:p>
          <a:p>
            <a:pPr lvl="1"/>
            <a:r>
              <a:rPr lang="en-US" dirty="0"/>
              <a:t>Data liaison</a:t>
            </a:r>
          </a:p>
          <a:p>
            <a:r>
              <a:rPr lang="en-US" dirty="0"/>
              <a:t>Why is a potential member a good fit for the role identified?  What are his/her qualifications? </a:t>
            </a:r>
          </a:p>
          <a:p>
            <a:r>
              <a:rPr lang="en-US" dirty="0"/>
              <a:t>What are some capacity gaps or reasons a team member may struggle in a role? </a:t>
            </a:r>
          </a:p>
        </p:txBody>
      </p:sp>
      <p:grpSp>
        <p:nvGrpSpPr>
          <p:cNvPr id="4" name="Group 3"/>
          <p:cNvGrpSpPr/>
          <p:nvPr/>
        </p:nvGrpSpPr>
        <p:grpSpPr>
          <a:xfrm>
            <a:off x="7906258" y="152400"/>
            <a:ext cx="1161542" cy="1110343"/>
            <a:chOff x="8077200" y="152400"/>
            <a:chExt cx="1161542" cy="1110343"/>
          </a:xfrm>
        </p:grpSpPr>
        <p:sp>
          <p:nvSpPr>
            <p:cNvPr id="5" name="Oval 4"/>
            <p:cNvSpPr/>
            <p:nvPr/>
          </p:nvSpPr>
          <p:spPr>
            <a:xfrm>
              <a:off x="8077200" y="152400"/>
              <a:ext cx="1161542" cy="111034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9842" y="304800"/>
              <a:ext cx="713915" cy="713915"/>
            </a:xfrm>
            <a:prstGeom prst="rect">
              <a:avLst/>
            </a:prstGeom>
          </p:spPr>
        </p:pic>
      </p:grpSp>
    </p:spTree>
    <p:extLst>
      <p:ext uri="{BB962C8B-B14F-4D97-AF65-F5344CB8AC3E}">
        <p14:creationId xmlns:p14="http://schemas.microsoft.com/office/powerpoint/2010/main" val="235191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0440" y="1524000"/>
            <a:ext cx="4892040" cy="4876800"/>
          </a:xfrm>
        </p:spPr>
        <p:txBody>
          <a:bodyPr>
            <a:normAutofit/>
          </a:bodyPr>
          <a:lstStyle/>
          <a:p>
            <a:pPr marL="514350" indent="-514350">
              <a:buFont typeface="+mj-lt"/>
              <a:buAutoNum type="arabicPeriod"/>
            </a:pPr>
            <a:r>
              <a:rPr lang="en-US" dirty="0">
                <a:solidFill>
                  <a:schemeClr val="accent5"/>
                </a:solidFill>
              </a:rPr>
              <a:t>A culture of quality is critical.</a:t>
            </a:r>
          </a:p>
          <a:p>
            <a:pPr marL="514350" indent="-514350">
              <a:buFont typeface="+mj-lt"/>
              <a:buAutoNum type="arabicPeriod"/>
            </a:pPr>
            <a:r>
              <a:rPr lang="en-US" dirty="0">
                <a:solidFill>
                  <a:schemeClr val="accent5"/>
                </a:solidFill>
              </a:rPr>
              <a:t>Identifying staff members and their strengths will help form a successful CQI team. </a:t>
            </a:r>
          </a:p>
          <a:p>
            <a:pPr marL="514350" indent="-514350">
              <a:buFont typeface="+mj-lt"/>
              <a:buAutoNum type="arabicPeriod"/>
            </a:pPr>
            <a:r>
              <a:rPr lang="en-US" dirty="0">
                <a:solidFill>
                  <a:schemeClr val="accent5"/>
                </a:solidFill>
              </a:rPr>
              <a:t>Partnering with families in CQI work has many potential benefits. </a:t>
            </a:r>
          </a:p>
        </p:txBody>
      </p:sp>
      <p:sp>
        <p:nvSpPr>
          <p:cNvPr id="4" name="Title 3"/>
          <p:cNvSpPr>
            <a:spLocks noGrp="1"/>
          </p:cNvSpPr>
          <p:nvPr>
            <p:ph type="title"/>
          </p:nvPr>
        </p:nvSpPr>
        <p:spPr>
          <a:xfrm>
            <a:off x="3520440" y="533400"/>
            <a:ext cx="4892040" cy="990600"/>
          </a:xfrm>
        </p:spPr>
        <p:txBody>
          <a:bodyPr/>
          <a:lstStyle/>
          <a:p>
            <a:r>
              <a:rPr lang="en-US" dirty="0"/>
              <a:t>Remember...</a:t>
            </a:r>
          </a:p>
        </p:txBody>
      </p:sp>
      <p:sp>
        <p:nvSpPr>
          <p:cNvPr id="5" name="Rectangle 4"/>
          <p:cNvSpPr/>
          <p:nvPr/>
        </p:nvSpPr>
        <p:spPr>
          <a:xfrm>
            <a:off x="0" y="365760"/>
            <a:ext cx="3177540" cy="6492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2351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Additional CQI Resources</a:t>
            </a:r>
          </a:p>
        </p:txBody>
      </p:sp>
      <p:sp>
        <p:nvSpPr>
          <p:cNvPr id="3" name="Content Placeholder 2"/>
          <p:cNvSpPr>
            <a:spLocks noGrp="1"/>
          </p:cNvSpPr>
          <p:nvPr>
            <p:ph idx="1"/>
          </p:nvPr>
        </p:nvSpPr>
        <p:spPr/>
        <p:txBody>
          <a:bodyPr/>
          <a:lstStyle/>
          <a:p>
            <a:pPr marL="0" indent="0">
              <a:buNone/>
            </a:pPr>
            <a:r>
              <a:rPr lang="en-US" dirty="0"/>
              <a:t>CQI Briefs: </a:t>
            </a:r>
            <a:r>
              <a:rPr lang="en-US" dirty="0">
                <a:hlinkClick r:id="rId3"/>
              </a:rPr>
              <a:t>http://www.jbassoc.com/reports-publications/dohve</a:t>
            </a:r>
            <a:endParaRPr lang="en-US" dirty="0"/>
          </a:p>
          <a:p>
            <a:pPr marL="0" indent="0">
              <a:buNone/>
            </a:pPr>
            <a:endParaRPr lang="en-US" dirty="0"/>
          </a:p>
          <a:p>
            <a:pPr marL="0" indent="0">
              <a:buNone/>
            </a:pPr>
            <a:r>
              <a:rPr lang="en-US" dirty="0"/>
              <a:t>Quality Improvement Toolbox: </a:t>
            </a:r>
            <a:r>
              <a:rPr lang="en-US" dirty="0">
                <a:hlinkClick r:id="rId4"/>
              </a:rPr>
              <a:t>http://www.hrsa.gov/quality/toolbox/methodology/qualityimprovement/index.html</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19318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Disclaimer</a:t>
            </a:r>
          </a:p>
        </p:txBody>
      </p:sp>
      <p:sp>
        <p:nvSpPr>
          <p:cNvPr id="3" name="Content Placeholder 2"/>
          <p:cNvSpPr>
            <a:spLocks noGrp="1"/>
          </p:cNvSpPr>
          <p:nvPr>
            <p:ph idx="1"/>
          </p:nvPr>
        </p:nvSpPr>
        <p:spPr/>
        <p:txBody>
          <a:bodyPr>
            <a:noAutofit/>
          </a:bodyPr>
          <a:lstStyle/>
          <a:p>
            <a:pPr marL="0" indent="0">
              <a:buNone/>
            </a:pPr>
            <a:r>
              <a:rPr lang="en-US" sz="2000" dirty="0">
                <a:solidFill>
                  <a:schemeClr val="tx1">
                    <a:lumMod val="75000"/>
                    <a:lumOff val="25000"/>
                  </a:schemeClr>
                </a:solidFill>
              </a:rPr>
              <a:t>The purpose of the Design Options for Home Visiting Evaluation (DOHVE) is to provide research and evaluation support for the Maternal, Infant, and Early Childhood Home Visiting (MIECHV) Program. The project is funded by the Administration for Children and Families (ACF) in collaboration with the Health Resources and Services Administration (HRSA) under contract number HHSP233201500133I.</a:t>
            </a:r>
          </a:p>
          <a:p>
            <a:pPr marL="0" indent="0">
              <a:buNone/>
            </a:pPr>
            <a:endParaRPr lang="en-US" sz="2000" dirty="0">
              <a:solidFill>
                <a:schemeClr val="tx1">
                  <a:lumMod val="75000"/>
                  <a:lumOff val="25000"/>
                </a:schemeClr>
              </a:solidFill>
            </a:endParaRPr>
          </a:p>
          <a:p>
            <a:pPr marL="0" indent="0">
              <a:buNone/>
            </a:pPr>
            <a:r>
              <a:rPr lang="en-US" sz="2000" dirty="0">
                <a:solidFill>
                  <a:schemeClr val="tx1">
                    <a:lumMod val="75000"/>
                    <a:lumOff val="25000"/>
                  </a:schemeClr>
                </a:solidFill>
              </a:rPr>
              <a:t>This publication was developed by James Bell Associates on behalf of the U.S. Department of Health and Human Services (HHS), HRSA, and ACF. Its contents are the sole responsibility of the authors and do not necessarily represent the official views of HHS, HRSA, or ACF. </a:t>
            </a:r>
          </a:p>
        </p:txBody>
      </p:sp>
    </p:spTree>
    <p:extLst>
      <p:ext uri="{BB962C8B-B14F-4D97-AF65-F5344CB8AC3E}">
        <p14:creationId xmlns:p14="http://schemas.microsoft.com/office/powerpoint/2010/main" val="2804811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1447800"/>
          </a:xfrm>
        </p:spPr>
        <p:txBody>
          <a:bodyPr>
            <a:normAutofit/>
          </a:bodyPr>
          <a:lstStyle/>
          <a:p>
            <a:r>
              <a:rPr lang="en-US"/>
              <a:t>CQI Culture and Forming Teams: </a:t>
            </a:r>
            <a:br>
              <a:rPr lang="en-US"/>
            </a:br>
            <a:r>
              <a:rPr lang="en-US"/>
              <a:t>Learning Objectives </a:t>
            </a:r>
          </a:p>
        </p:txBody>
      </p:sp>
      <p:sp>
        <p:nvSpPr>
          <p:cNvPr id="4" name="Content Placeholder 3"/>
          <p:cNvSpPr>
            <a:spLocks noGrp="1"/>
          </p:cNvSpPr>
          <p:nvPr>
            <p:ph idx="1"/>
          </p:nvPr>
        </p:nvSpPr>
        <p:spPr>
          <a:xfrm>
            <a:off x="457200" y="2514600"/>
            <a:ext cx="8229600" cy="1691640"/>
          </a:xfrm>
        </p:spPr>
        <p:txBody>
          <a:bodyPr vert="horz" lIns="91440" tIns="45720" rIns="91440" bIns="45720" rtlCol="0" anchor="t">
            <a:normAutofit/>
          </a:bodyPr>
          <a:lstStyle/>
          <a:p>
            <a:r>
              <a:rPr lang="en-US" dirty="0"/>
              <a:t>Create an agency culture that supports CQI</a:t>
            </a:r>
          </a:p>
          <a:p>
            <a:r>
              <a:rPr lang="en-US" dirty="0"/>
              <a:t>Form a team to carry out CQI activities</a:t>
            </a:r>
          </a:p>
        </p:txBody>
      </p:sp>
    </p:spTree>
    <p:extLst>
      <p:ext uri="{BB962C8B-B14F-4D97-AF65-F5344CB8AC3E}">
        <p14:creationId xmlns:p14="http://schemas.microsoft.com/office/powerpoint/2010/main" val="625777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culture of quality</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8028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ime for change clock"/>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Texturizer/>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1950" y="1177925"/>
            <a:ext cx="4552950" cy="4552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3374250948"/>
              </p:ext>
            </p:extLst>
          </p:nvPr>
        </p:nvGraphicFramePr>
        <p:xfrm>
          <a:off x="4914900" y="647700"/>
          <a:ext cx="3771900" cy="58515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72564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3497766659"/>
              </p:ext>
            </p:extLst>
          </p:nvPr>
        </p:nvGraphicFramePr>
        <p:xfrm>
          <a:off x="457200" y="685800"/>
          <a:ext cx="8501519"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9321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2297178205"/>
              </p:ext>
            </p:extLst>
          </p:nvPr>
        </p:nvGraphicFramePr>
        <p:xfrm>
          <a:off x="457200" y="685800"/>
          <a:ext cx="8501519"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849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43901751"/>
              </p:ext>
            </p:extLst>
          </p:nvPr>
        </p:nvGraphicFramePr>
        <p:xfrm>
          <a:off x="457200" y="685800"/>
          <a:ext cx="8501519"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3596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2375166887"/>
              </p:ext>
            </p:extLst>
          </p:nvPr>
        </p:nvGraphicFramePr>
        <p:xfrm>
          <a:off x="457200" y="685800"/>
          <a:ext cx="8501519"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36708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1">
      <a:dk1>
        <a:srgbClr val="292934"/>
      </a:dk1>
      <a:lt1>
        <a:srgbClr val="FFFFFF"/>
      </a:lt1>
      <a:dk2>
        <a:srgbClr val="37537B"/>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Version xmlns="http://schemas.microsoft.com/sharepoint/v3/fields" xsi:nil="true"/>
    <Active_x0020_Project xmlns="1c60471c-f084-4315-a5eb-9455db01c743">true</Active_x0020_Project>
    <Category xmlns="1c60471c-f084-4315-a5eb-9455db01c743" xsi:nil="true"/>
    <Sub_Category_1 xmlns="1c60471c-f084-4315-a5eb-9455db01c743" xsi:nil="true"/>
    <_ip_UnifiedCompliancePolicyProperties xmlns="http://schemas.microsoft.com/sharepoint/v3" xsi:nil="true"/>
    <_x0074_z21 xmlns="1c60471c-f084-4315-a5eb-9455db01c743">
      <UserInfo>
        <DisplayName/>
        <AccountId xsi:nil="true"/>
        <AccountType/>
      </UserInfo>
    </_x0074_z21>
    <Date_x0020_and_x0020_Time xmlns="1c60471c-f084-4315-a5eb-9455db01c74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A79EE78A01ED4B8B3596647828ED23" ma:contentTypeVersion="20" ma:contentTypeDescription="Create a new document." ma:contentTypeScope="" ma:versionID="829a532f6163e1774e110d84a2113203">
  <xsd:schema xmlns:xsd="http://www.w3.org/2001/XMLSchema" xmlns:xs="http://www.w3.org/2001/XMLSchema" xmlns:p="http://schemas.microsoft.com/office/2006/metadata/properties" xmlns:ns1="http://schemas.microsoft.com/sharepoint/v3" xmlns:ns2="http://schemas.microsoft.com/sharepoint/v3/fields" xmlns:ns3="1c60471c-f084-4315-a5eb-9455db01c743" xmlns:ns4="44439003-668a-4940-aa31-a697c9d9a1af" targetNamespace="http://schemas.microsoft.com/office/2006/metadata/properties" ma:root="true" ma:fieldsID="70e7b0f68445161a69774db384bd8e82" ns1:_="" ns2:_="" ns3:_="" ns4:_="">
    <xsd:import namespace="http://schemas.microsoft.com/sharepoint/v3"/>
    <xsd:import namespace="http://schemas.microsoft.com/sharepoint/v3/fields"/>
    <xsd:import namespace="1c60471c-f084-4315-a5eb-9455db01c743"/>
    <xsd:import namespace="44439003-668a-4940-aa31-a697c9d9a1af"/>
    <xsd:element name="properties">
      <xsd:complexType>
        <xsd:sequence>
          <xsd:element name="documentManagement">
            <xsd:complexType>
              <xsd:all>
                <xsd:element ref="ns2:_Version" minOccurs="0"/>
                <xsd:element ref="ns3:Date_x0020_and_x0020_Time" minOccurs="0"/>
                <xsd:element ref="ns4:SharedWithUsers" minOccurs="0"/>
                <xsd:element ref="ns3:Category" minOccurs="0"/>
                <xsd:element ref="ns3:Sub_Category_1" minOccurs="0"/>
                <xsd:element ref="ns4:SharingHintHash" minOccurs="0"/>
                <xsd:element ref="ns4:SharedWithDetails" minOccurs="0"/>
                <xsd:element ref="ns1:_ip_UnifiedCompliancePolicyProperties" minOccurs="0"/>
                <xsd:element ref="ns1:_ip_UnifiedCompliancePolicyUIAction" minOccurs="0"/>
                <xsd:element ref="ns4:LastSharedByUser" minOccurs="0"/>
                <xsd:element ref="ns4:LastSharedByTime" minOccurs="0"/>
                <xsd:element ref="ns3:_x0074_z21" minOccurs="0"/>
                <xsd:element ref="ns3:Active_x0020_Project"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8" nillable="true" ma:displayName="Version" ma:internalName="_Vers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60471c-f084-4315-a5eb-9455db01c743" elementFormDefault="qualified">
    <xsd:import namespace="http://schemas.microsoft.com/office/2006/documentManagement/types"/>
    <xsd:import namespace="http://schemas.microsoft.com/office/infopath/2007/PartnerControls"/>
    <xsd:element name="Date_x0020_and_x0020_Time" ma:index="9" nillable="true" ma:displayName="Date and Time" ma:description="Date and Time" ma:format="DateTime" ma:internalName="Date_x0020_and_x0020_Time">
      <xsd:simpleType>
        <xsd:restriction base="dms:DateTime"/>
      </xsd:simpleType>
    </xsd:element>
    <xsd:element name="Category" ma:index="11" nillable="true" ma:displayName="Category" ma:internalName="Category">
      <xsd:simpleType>
        <xsd:restriction base="dms:Text">
          <xsd:maxLength value="255"/>
        </xsd:restriction>
      </xsd:simpleType>
    </xsd:element>
    <xsd:element name="Sub_Category_1" ma:index="12" nillable="true" ma:displayName="Sub_Category_1" ma:internalName="Sub_Category_1">
      <xsd:simpleType>
        <xsd:restriction base="dms:Text">
          <xsd:maxLength value="255"/>
        </xsd:restriction>
      </xsd:simpleType>
    </xsd:element>
    <xsd:element name="_x0074_z21" ma:index="19" nillable="true" ma:displayName="Person or Group" ma:list="UserInfo" ma:internalName="_x0074_z21">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ctive_x0020_Project" ma:index="20" nillable="true" ma:displayName="Active Project" ma:default="1" ma:description="Column to indicate inactive project folders" ma:internalName="Active_x0020_Project">
      <xsd:simpleType>
        <xsd:restriction base="dms:Boolean"/>
      </xsd:simpleType>
    </xsd:element>
    <xsd:element name="MediaServiceMetadata" ma:index="21" nillable="true" ma:displayName="MediaServiceMetadata" ma:description="" ma:hidden="true" ma:internalName="MediaServiceMetadata" ma:readOnly="true">
      <xsd:simpleType>
        <xsd:restriction base="dms:Note"/>
      </xsd:simpleType>
    </xsd:element>
    <xsd:element name="MediaServiceFastMetadata" ma:index="22" nillable="true" ma:displayName="MediaServiceFastMetadata" ma:description="" ma:hidden="true" ma:internalName="MediaServiceFastMetadata" ma:readOnly="true">
      <xsd:simpleType>
        <xsd:restriction base="dms:Note"/>
      </xsd:simpleType>
    </xsd:element>
    <xsd:element name="MediaServiceDateTaken" ma:index="23" nillable="true" ma:displayName="MediaServiceDateTaken" ma:description="" ma:hidden="true" ma:internalName="MediaServiceDateTaken" ma:readOnly="true">
      <xsd:simpleType>
        <xsd:restriction base="dms:Text"/>
      </xsd:simpleType>
    </xsd:element>
    <xsd:element name="MediaServiceAutoTags" ma:index="24" nillable="true" ma:displayName="MediaServiceAutoTags" ma:description="" ma:internalName="MediaServiceAutoTags" ma:readOnly="true">
      <xsd:simpleType>
        <xsd:restriction base="dms:Text"/>
      </xsd:simpleType>
    </xsd:element>
    <xsd:element name="MediaServiceOCR" ma:index="25" nillable="true" ma:displayName="MediaServiceOCR" ma:internalName="MediaServiceOCR" ma:readOnly="true">
      <xsd:simpleType>
        <xsd:restriction base="dms:Note">
          <xsd:maxLength value="255"/>
        </xsd:restriction>
      </xsd:simpleType>
    </xsd:element>
    <xsd:element name="MediaServiceLocation" ma:index="26"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439003-668a-4940-aa31-a697c9d9a1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3" nillable="true" ma:displayName="Sharing Hint Hash" ma:internalName="SharingHintHash" ma:readOnly="true">
      <xsd:simpleType>
        <xsd:restriction base="dms:Text"/>
      </xsd:simpleType>
    </xsd:element>
    <xsd:element name="SharedWithDetails" ma:index="14" nillable="true" ma:displayName="Shared With Details" ma:internalName="SharedWithDetails" ma:readOnly="true">
      <xsd:simpleType>
        <xsd:restriction base="dms:Note">
          <xsd:maxLength value="255"/>
        </xsd:restriction>
      </xsd:simpleType>
    </xsd:element>
    <xsd:element name="LastSharedByUser" ma:index="17" nillable="true" ma:displayName="Last Shared By User" ma:description="" ma:internalName="LastSharedByUser" ma:readOnly="true">
      <xsd:simpleType>
        <xsd:restriction base="dms:Note">
          <xsd:maxLength value="255"/>
        </xsd:restriction>
      </xsd:simpleType>
    </xsd:element>
    <xsd:element name="LastSharedByTime" ma:index="18"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F78544-5F26-4138-AA8E-F24849F37AE3}">
  <ds:schemaRefs>
    <ds:schemaRef ds:uri="http://schemas.microsoft.com/sharepoint/v3/fields"/>
    <ds:schemaRef ds:uri="http://purl.org/dc/terms/"/>
    <ds:schemaRef ds:uri="http://schemas.microsoft.com/office/2006/metadata/properties"/>
    <ds:schemaRef ds:uri="http://purl.org/dc/elements/1.1/"/>
    <ds:schemaRef ds:uri="http://www.w3.org/XML/1998/namespace"/>
    <ds:schemaRef ds:uri="http://schemas.microsoft.com/sharepoint/v3"/>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44439003-668a-4940-aa31-a697c9d9a1af"/>
    <ds:schemaRef ds:uri="1c60471c-f084-4315-a5eb-9455db01c743"/>
  </ds:schemaRefs>
</ds:datastoreItem>
</file>

<file path=customXml/itemProps2.xml><?xml version="1.0" encoding="utf-8"?>
<ds:datastoreItem xmlns:ds="http://schemas.openxmlformats.org/officeDocument/2006/customXml" ds:itemID="{102FECF1-8E02-466D-91CB-408B76C4FE2F}">
  <ds:schemaRefs>
    <ds:schemaRef ds:uri="http://schemas.microsoft.com/sharepoint/v3/contenttype/forms"/>
  </ds:schemaRefs>
</ds:datastoreItem>
</file>

<file path=customXml/itemProps3.xml><?xml version="1.0" encoding="utf-8"?>
<ds:datastoreItem xmlns:ds="http://schemas.openxmlformats.org/officeDocument/2006/customXml" ds:itemID="{3FB056F6-BCB1-46EE-82F7-234B01F1C0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1c60471c-f084-4315-a5eb-9455db01c743"/>
    <ds:schemaRef ds:uri="44439003-668a-4940-aa31-a697c9d9a1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3448</TotalTime>
  <Words>3322</Words>
  <Application>Microsoft Office PowerPoint</Application>
  <PresentationFormat>On-screen Show (4:3)</PresentationFormat>
  <Paragraphs>331</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Courier New</vt:lpstr>
      <vt:lpstr>Times New Roman</vt:lpstr>
      <vt:lpstr>Clarity</vt:lpstr>
      <vt:lpstr>PowerPoint Presentation</vt:lpstr>
      <vt:lpstr>CQI Training Overview</vt:lpstr>
      <vt:lpstr>CQI Culture and Forming Teams:  Learning Objectives </vt:lpstr>
      <vt:lpstr>a culture of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CQI Team development</vt:lpstr>
      <vt:lpstr>How do you eat an elephant?</vt:lpstr>
      <vt:lpstr>PowerPoint Presentation</vt:lpstr>
      <vt:lpstr>Forming CQI Teams</vt:lpstr>
      <vt:lpstr>Forming CQI Teams</vt:lpstr>
      <vt:lpstr>Key CQI Team Members </vt:lpstr>
      <vt:lpstr>Example CQI Team</vt:lpstr>
      <vt:lpstr>Team Roles</vt:lpstr>
      <vt:lpstr>Wait, families?</vt:lpstr>
      <vt:lpstr>Stages of Partnering with Families in CQI</vt:lpstr>
      <vt:lpstr>Examples of Partnering with Families in CQI </vt:lpstr>
      <vt:lpstr>Forming a CQI Team Activity</vt:lpstr>
      <vt:lpstr>Remember...</vt:lpstr>
      <vt:lpstr>Additional CQI Resources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Continuous Quality Improvement for miechv grantees:    creating the cqi culture and  forming a TEam</dc:title>
  <dc:creator>Mallory Quigley</dc:creator>
  <cp:lastModifiedBy>Doreen Major Ryan</cp:lastModifiedBy>
  <cp:revision>78</cp:revision>
  <dcterms:modified xsi:type="dcterms:W3CDTF">2018-07-23T22:54:18Z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0x010100A6A79EE78A01ED4B8B3596647828ED23</vt:lpwstr>
  </property>
  <property fmtid="{D5CDD505-2E9C-101B-9397-08002B2CF9AE}" pid="3" name="_dlc_DocIdItemGuid">
    <vt:lpwstr>df9e5b9d-ea7a-4c65-a969-3a13b87b5b9c</vt:lpwstr>
  </property>
</Properties>
</file>